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717" r:id="rId1"/>
  </p:sldMasterIdLst>
  <p:notesMasterIdLst>
    <p:notesMasterId r:id="rId4"/>
  </p:notesMasterIdLst>
  <p:handoutMasterIdLst>
    <p:handoutMasterId r:id="rId5"/>
  </p:handoutMasterIdLst>
  <p:sldIdLst>
    <p:sldId id="383" r:id="rId2"/>
    <p:sldId id="379" r:id="rId3"/>
  </p:sldIdLst>
  <p:sldSz cx="7772400" cy="10058400"/>
  <p:notesSz cx="7023100" cy="9309100"/>
  <p:embeddedFontLst>
    <p:embeddedFont>
      <p:font typeface="Mark Offc For MC" panose="020B0504020101010102" pitchFamily="34" charset="0"/>
      <p:regular r:id="rId6"/>
      <p:bold r:id="rId7"/>
      <p:italic r:id="rId8"/>
      <p:boldItalic r:id="rId9"/>
    </p:embeddedFont>
    <p:embeddedFont>
      <p:font typeface="MarkForMC Nrw" panose="020B0604020202020204" charset="0"/>
      <p:regular r:id="rId10"/>
      <p:bold r:id="rId11"/>
      <p:italic r:id="rId12"/>
      <p:boldItalic r:id="rId13"/>
    </p:embeddedFont>
    <p:embeddedFont>
      <p:font typeface="MarkForMC Nrw O" panose="020B0506020201010104" pitchFamily="34" charset="0"/>
      <p:regular r:id="rId14"/>
      <p:bold r:id="rId15"/>
      <p:italic r:id="rId16"/>
      <p:boldItalic r:id="rId17"/>
    </p:embeddedFont>
    <p:embeddedFont>
      <p:font typeface="Mark Offc For MC Light" panose="020B0504020101010102" pitchFamily="34" charset="0"/>
      <p:regular r:id="rId18"/>
      <p:italic r:id="rId19"/>
    </p:embeddedFont>
  </p:embeddedFontLst>
  <p:defaultTextStyle>
    <a:defPPr>
      <a:defRPr lang="en-US"/>
    </a:defPPr>
    <a:lvl1pPr marL="0" algn="l" defTabSz="729417" rtl="0" eaLnBrk="1" latinLnBrk="0" hangingPunct="1">
      <a:defRPr sz="1436" kern="1200">
        <a:solidFill>
          <a:schemeClr val="tx1"/>
        </a:solidFill>
        <a:latin typeface="+mn-lt"/>
        <a:ea typeface="+mn-ea"/>
        <a:cs typeface="+mn-cs"/>
      </a:defRPr>
    </a:lvl1pPr>
    <a:lvl2pPr marL="364708" algn="l" defTabSz="729417" rtl="0" eaLnBrk="1" latinLnBrk="0" hangingPunct="1">
      <a:defRPr sz="1436" kern="1200">
        <a:solidFill>
          <a:schemeClr val="tx1"/>
        </a:solidFill>
        <a:latin typeface="+mn-lt"/>
        <a:ea typeface="+mn-ea"/>
        <a:cs typeface="+mn-cs"/>
      </a:defRPr>
    </a:lvl2pPr>
    <a:lvl3pPr marL="729417" algn="l" defTabSz="729417" rtl="0" eaLnBrk="1" latinLnBrk="0" hangingPunct="1">
      <a:defRPr sz="1436" kern="1200">
        <a:solidFill>
          <a:schemeClr val="tx1"/>
        </a:solidFill>
        <a:latin typeface="+mn-lt"/>
        <a:ea typeface="+mn-ea"/>
        <a:cs typeface="+mn-cs"/>
      </a:defRPr>
    </a:lvl3pPr>
    <a:lvl4pPr marL="1094125" algn="l" defTabSz="729417" rtl="0" eaLnBrk="1" latinLnBrk="0" hangingPunct="1">
      <a:defRPr sz="1436" kern="1200">
        <a:solidFill>
          <a:schemeClr val="tx1"/>
        </a:solidFill>
        <a:latin typeface="+mn-lt"/>
        <a:ea typeface="+mn-ea"/>
        <a:cs typeface="+mn-cs"/>
      </a:defRPr>
    </a:lvl4pPr>
    <a:lvl5pPr marL="1458834" algn="l" defTabSz="729417" rtl="0" eaLnBrk="1" latinLnBrk="0" hangingPunct="1">
      <a:defRPr sz="1436" kern="1200">
        <a:solidFill>
          <a:schemeClr val="tx1"/>
        </a:solidFill>
        <a:latin typeface="+mn-lt"/>
        <a:ea typeface="+mn-ea"/>
        <a:cs typeface="+mn-cs"/>
      </a:defRPr>
    </a:lvl5pPr>
    <a:lvl6pPr marL="1823542" algn="l" defTabSz="729417" rtl="0" eaLnBrk="1" latinLnBrk="0" hangingPunct="1">
      <a:defRPr sz="1436" kern="1200">
        <a:solidFill>
          <a:schemeClr val="tx1"/>
        </a:solidFill>
        <a:latin typeface="+mn-lt"/>
        <a:ea typeface="+mn-ea"/>
        <a:cs typeface="+mn-cs"/>
      </a:defRPr>
    </a:lvl6pPr>
    <a:lvl7pPr marL="2188251" algn="l" defTabSz="729417" rtl="0" eaLnBrk="1" latinLnBrk="0" hangingPunct="1">
      <a:defRPr sz="1436" kern="1200">
        <a:solidFill>
          <a:schemeClr val="tx1"/>
        </a:solidFill>
        <a:latin typeface="+mn-lt"/>
        <a:ea typeface="+mn-ea"/>
        <a:cs typeface="+mn-cs"/>
      </a:defRPr>
    </a:lvl7pPr>
    <a:lvl8pPr marL="2552959" algn="l" defTabSz="729417" rtl="0" eaLnBrk="1" latinLnBrk="0" hangingPunct="1">
      <a:defRPr sz="1436" kern="1200">
        <a:solidFill>
          <a:schemeClr val="tx1"/>
        </a:solidFill>
        <a:latin typeface="+mn-lt"/>
        <a:ea typeface="+mn-ea"/>
        <a:cs typeface="+mn-cs"/>
      </a:defRPr>
    </a:lvl8pPr>
    <a:lvl9pPr marL="2917668" algn="l" defTabSz="729417" rtl="0" eaLnBrk="1" latinLnBrk="0" hangingPunct="1">
      <a:defRPr sz="143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336" userDrawn="1">
          <p15:clr>
            <a:srgbClr val="A4A3A4"/>
          </p15:clr>
        </p15:guide>
        <p15:guide id="2" pos="2448" userDrawn="1">
          <p15:clr>
            <a:srgbClr val="A4A3A4"/>
          </p15:clr>
        </p15:guide>
        <p15:guide id="3" pos="24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wen, Sarah" initials="BS" lastIdx="5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CACA"/>
    <a:srgbClr val="CCC6BF"/>
    <a:srgbClr val="FFFFFF"/>
    <a:srgbClr val="FF00FF"/>
    <a:srgbClr val="E6E6E6"/>
    <a:srgbClr val="918F8A"/>
    <a:srgbClr val="A2A2A2"/>
    <a:srgbClr val="000000"/>
    <a:srgbClr val="171717"/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E3FDE45-AF77-4B5C-9715-49D594BDF05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79" autoAdjust="0"/>
    <p:restoredTop sz="87996" autoAdjust="0"/>
  </p:normalViewPr>
  <p:slideViewPr>
    <p:cSldViewPr snapToGrid="0">
      <p:cViewPr varScale="1">
        <p:scale>
          <a:sx n="59" d="100"/>
          <a:sy n="59" d="100"/>
        </p:scale>
        <p:origin x="2131" y="58"/>
      </p:cViewPr>
      <p:guideLst>
        <p:guide orient="horz" pos="6336"/>
        <p:guide pos="2448"/>
        <p:guide pos="249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6" d="100"/>
        <a:sy n="206" d="100"/>
      </p:scale>
      <p:origin x="0" y="0"/>
    </p:cViewPr>
  </p:sorterViewPr>
  <p:notesViewPr>
    <p:cSldViewPr snapToGrid="0">
      <p:cViewPr>
        <p:scale>
          <a:sx n="75" d="100"/>
          <a:sy n="75" d="100"/>
        </p:scale>
        <p:origin x="3222" y="6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24" Type="http://schemas.openxmlformats.org/officeDocument/2006/relationships/tableStyles" Target="tableStyles.xml"/><Relationship Id="rId5" Type="http://schemas.openxmlformats.org/officeDocument/2006/relationships/handoutMaster" Target="handoutMasters/handoutMaster1.xml"/><Relationship Id="rId15" Type="http://schemas.openxmlformats.org/officeDocument/2006/relationships/font" Target="fonts/font10.fntdata"/><Relationship Id="rId23" Type="http://schemas.openxmlformats.org/officeDocument/2006/relationships/theme" Target="theme/theme1.xml"/><Relationship Id="rId10" Type="http://schemas.openxmlformats.org/officeDocument/2006/relationships/font" Target="fonts/font5.fntdata"/><Relationship Id="rId19" Type="http://schemas.openxmlformats.org/officeDocument/2006/relationships/font" Target="fonts/font14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AB53C8EB-E3D3-454A-A062-9B9000C8907A}" type="slidenum">
              <a:rPr lang="en-US" smtClean="0">
                <a:latin typeface="Mark Offc For MC" panose="020B0504020101010102" pitchFamily="34" charset="0"/>
              </a:rPr>
              <a:t>‹#›</a:t>
            </a:fld>
            <a:endParaRPr lang="en-US" dirty="0">
              <a:latin typeface="Mark Offc For MC" panose="020B0504020101010102" pitchFamily="34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>
              <a:latin typeface="Mark Offc For MC" panose="020B0504020101010102" pitchFamily="34" charset="0"/>
            </a:endParaRPr>
          </a:p>
        </p:txBody>
      </p:sp>
      <p:sp>
        <p:nvSpPr>
          <p:cNvPr id="3" name="Date Placeholder 3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2C014886-8177-8F48-8DD1-251D30A25CE0}" type="datetime4">
              <a:rPr lang="en-US" smtClean="0">
                <a:latin typeface="Mark Offc For MC" panose="020B0504020101010102" pitchFamily="34" charset="0"/>
              </a:rPr>
              <a:t>March 29, 2019</a:t>
            </a:fld>
            <a:endParaRPr lang="en-US" dirty="0">
              <a:latin typeface="Mark Offc For MC" panose="020B050402010101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3413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>
                <a:latin typeface="Mark Offc For MC" panose="020B0504020101010102" pitchFamily="34" charset="0"/>
              </a:defRPr>
            </a:lvl1pPr>
          </a:lstStyle>
          <a:p>
            <a:fld id="{9D321C93-C6C5-43C9-BDBB-3B3926036F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>
                <a:latin typeface="Mark Offc For MC" panose="020B0504020101010102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>
                <a:latin typeface="Mark Offc For MC" panose="020B0504020101010102" pitchFamily="34" charset="0"/>
              </a:defRPr>
            </a:lvl1pPr>
          </a:lstStyle>
          <a:p>
            <a:fld id="{65A18438-3151-EA44-9C00-39F45B7F7A9C}" type="datetime4">
              <a:rPr lang="en-US" smtClean="0"/>
              <a:t>March 29, 2019</a:t>
            </a:fld>
            <a:endParaRPr lang="en-US" dirty="0"/>
          </a:p>
        </p:txBody>
      </p:sp>
      <p:sp>
        <p:nvSpPr>
          <p:cNvPr id="2" name="Header Placeholder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>
                <a:latin typeface="Mark Offc For MC" panose="020B0504020101010102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8700" y="1163638"/>
            <a:ext cx="2425700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39771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729417" rtl="0" eaLnBrk="1" latinLnBrk="0" hangingPunct="1">
      <a:defRPr sz="957" kern="1200">
        <a:solidFill>
          <a:schemeClr val="tx1"/>
        </a:solidFill>
        <a:latin typeface="Mark Offc For MC" panose="020B0504020101010102" pitchFamily="34" charset="0"/>
        <a:ea typeface="+mn-ea"/>
        <a:cs typeface="+mn-cs"/>
      </a:defRPr>
    </a:lvl1pPr>
    <a:lvl2pPr marL="243139" indent="-243139" algn="l" defTabSz="729417" rtl="0" eaLnBrk="1" latinLnBrk="0" hangingPunct="1">
      <a:buFont typeface="Mark Offc For MC" panose="020B0504020101010102" pitchFamily="34" charset="0"/>
      <a:buChar char="•"/>
      <a:defRPr sz="957" kern="1200">
        <a:solidFill>
          <a:schemeClr val="tx1"/>
        </a:solidFill>
        <a:latin typeface="Mark Offc For MC" panose="020B0504020101010102" pitchFamily="34" charset="0"/>
        <a:ea typeface="+mn-ea"/>
        <a:cs typeface="+mn-cs"/>
      </a:defRPr>
    </a:lvl2pPr>
    <a:lvl3pPr marL="432247" indent="-189108" algn="l" defTabSz="729417" rtl="0" eaLnBrk="1" latinLnBrk="0" hangingPunct="1">
      <a:buFont typeface="Mark Offc For MC" panose="020B0504020101010102" pitchFamily="34" charset="0"/>
      <a:buChar char="–"/>
      <a:defRPr sz="957" kern="1200">
        <a:solidFill>
          <a:schemeClr val="tx1"/>
        </a:solidFill>
        <a:latin typeface="Mark Offc For MC" panose="020B0504020101010102" pitchFamily="34" charset="0"/>
        <a:ea typeface="+mn-ea"/>
        <a:cs typeface="+mn-cs"/>
      </a:defRPr>
    </a:lvl3pPr>
    <a:lvl4pPr marL="614601" indent="-182354" algn="l" defTabSz="729417" rtl="0" eaLnBrk="1" latinLnBrk="0" hangingPunct="1">
      <a:buFont typeface="Mark Offc For MC" panose="020B0504020101010102" pitchFamily="34" charset="0"/>
      <a:buChar char="•"/>
      <a:defRPr sz="957" kern="1200">
        <a:solidFill>
          <a:schemeClr val="tx1"/>
        </a:solidFill>
        <a:latin typeface="Mark Offc For MC" panose="020B0504020101010102" pitchFamily="34" charset="0"/>
        <a:ea typeface="+mn-ea"/>
        <a:cs typeface="+mn-cs"/>
      </a:defRPr>
    </a:lvl4pPr>
    <a:lvl5pPr marL="850986" indent="-243139" algn="l" defTabSz="729417" rtl="0" eaLnBrk="1" latinLnBrk="0" hangingPunct="1">
      <a:buFont typeface="Mark Offc For MC" panose="020B0504020101010102" pitchFamily="34" charset="0"/>
      <a:buChar char="–"/>
      <a:defRPr sz="957" kern="1200">
        <a:solidFill>
          <a:schemeClr val="tx1"/>
        </a:solidFill>
        <a:latin typeface="Mark Offc For MC" panose="020B0504020101010102" pitchFamily="34" charset="0"/>
        <a:ea typeface="+mn-ea"/>
        <a:cs typeface="+mn-cs"/>
      </a:defRPr>
    </a:lvl5pPr>
    <a:lvl6pPr marL="1823542" algn="l" defTabSz="729417" rtl="0" eaLnBrk="1" latinLnBrk="0" hangingPunct="1">
      <a:defRPr sz="957" kern="1200">
        <a:solidFill>
          <a:schemeClr val="tx1"/>
        </a:solidFill>
        <a:latin typeface="+mn-lt"/>
        <a:ea typeface="+mn-ea"/>
        <a:cs typeface="+mn-cs"/>
      </a:defRPr>
    </a:lvl6pPr>
    <a:lvl7pPr marL="2188251" algn="l" defTabSz="729417" rtl="0" eaLnBrk="1" latinLnBrk="0" hangingPunct="1">
      <a:defRPr sz="957" kern="1200">
        <a:solidFill>
          <a:schemeClr val="tx1"/>
        </a:solidFill>
        <a:latin typeface="+mn-lt"/>
        <a:ea typeface="+mn-ea"/>
        <a:cs typeface="+mn-cs"/>
      </a:defRPr>
    </a:lvl7pPr>
    <a:lvl8pPr marL="2552959" algn="l" defTabSz="729417" rtl="0" eaLnBrk="1" latinLnBrk="0" hangingPunct="1">
      <a:defRPr sz="957" kern="1200">
        <a:solidFill>
          <a:schemeClr val="tx1"/>
        </a:solidFill>
        <a:latin typeface="+mn-lt"/>
        <a:ea typeface="+mn-ea"/>
        <a:cs typeface="+mn-cs"/>
      </a:defRPr>
    </a:lvl8pPr>
    <a:lvl9pPr marL="2917668" algn="l" defTabSz="729417" rtl="0" eaLnBrk="1" latinLnBrk="0" hangingPunct="1">
      <a:defRPr sz="95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rder Image x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gray">
          <a:xfrm>
            <a:off x="0" y="-4"/>
            <a:ext cx="7773891" cy="240672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252472" y="2080126"/>
            <a:ext cx="4670081" cy="166912"/>
          </a:xfrm>
        </p:spPr>
        <p:txBody>
          <a:bodyPr lIns="91440" tIns="0" bIns="0" anchor="t"/>
          <a:lstStyle>
            <a:lvl1pPr marL="0" indent="0">
              <a:spcAft>
                <a:spcPts val="0"/>
              </a:spcAft>
              <a:buFont typeface="Arial" charset="0"/>
              <a:buNone/>
              <a:tabLst/>
              <a:defRPr sz="700" b="1" i="0" cap="all" baseline="0">
                <a:latin typeface="MarkForMC Nrw O" charset="0"/>
                <a:ea typeface="MarkForMC Nrw O" charset="0"/>
                <a:cs typeface="MarkForMC Nrw O" charset="0"/>
              </a:defRPr>
            </a:lvl1pPr>
            <a:lvl2pPr marL="0" indent="0">
              <a:spcAft>
                <a:spcPts val="0"/>
              </a:spcAft>
              <a:buFont typeface="Arial" charset="0"/>
              <a:buNone/>
              <a:tabLst/>
              <a:defRPr sz="700" b="1" i="0" cap="all" baseline="0">
                <a:latin typeface="MarkForMC Nrw O" charset="0"/>
                <a:ea typeface="MarkForMC Nrw O" charset="0"/>
                <a:cs typeface="MarkForMC Nrw O" charset="0"/>
              </a:defRPr>
            </a:lvl2pPr>
            <a:lvl3pPr marL="0" indent="0">
              <a:spcAft>
                <a:spcPts val="0"/>
              </a:spcAft>
              <a:buFont typeface="Arial" charset="0"/>
              <a:buNone/>
              <a:tabLst/>
              <a:defRPr sz="700" b="1" i="0" cap="all" baseline="0">
                <a:latin typeface="MarkForMC Nrw O" charset="0"/>
                <a:ea typeface="MarkForMC Nrw O" charset="0"/>
                <a:cs typeface="MarkForMC Nrw O" charset="0"/>
              </a:defRPr>
            </a:lvl3pPr>
            <a:lvl4pPr marL="0" indent="0">
              <a:spcAft>
                <a:spcPts val="0"/>
              </a:spcAft>
              <a:buFont typeface="Arial" charset="0"/>
              <a:buNone/>
              <a:tabLst/>
              <a:defRPr sz="700" b="1" i="0" cap="all" baseline="0">
                <a:latin typeface="MarkForMC Nrw O" charset="0"/>
                <a:ea typeface="MarkForMC Nrw O" charset="0"/>
                <a:cs typeface="MarkForMC Nrw O" charset="0"/>
              </a:defRPr>
            </a:lvl4pPr>
            <a:lvl5pPr marL="0" indent="0">
              <a:spcAft>
                <a:spcPts val="0"/>
              </a:spcAft>
              <a:buNone/>
              <a:tabLst/>
              <a:defRPr sz="700" b="1" i="0" cap="all" baseline="0">
                <a:latin typeface="MarkForMC Nrw O" charset="0"/>
                <a:ea typeface="MarkForMC Nrw O" charset="0"/>
                <a:cs typeface="MarkForMC Nrw O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255788" y="2742997"/>
            <a:ext cx="7004127" cy="1073627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0" i="0">
                <a:latin typeface="Mark Offc For MC Light" charset="0"/>
                <a:ea typeface="Mark Offc For MC Light" charset="0"/>
                <a:cs typeface="Mark Offc For MC Light" charset="0"/>
              </a:defRPr>
            </a:lvl1pPr>
            <a:lvl2pPr marL="0" indent="0">
              <a:lnSpc>
                <a:spcPct val="100000"/>
              </a:lnSpc>
              <a:spcBef>
                <a:spcPts val="300"/>
              </a:spcBef>
              <a:buNone/>
              <a:defRPr sz="1200" b="0" i="0">
                <a:latin typeface="Mark Offc For MC Light" charset="0"/>
                <a:ea typeface="Mark Offc For MC Light" charset="0"/>
                <a:cs typeface="Mark Offc For MC Light" charset="0"/>
              </a:defRPr>
            </a:lvl2pPr>
            <a:lvl3pPr marL="0" indent="0">
              <a:buNone/>
              <a:defRPr sz="1200" b="0" i="0">
                <a:latin typeface="Mark Offc For MC Light" charset="0"/>
                <a:ea typeface="Mark Offc For MC Light" charset="0"/>
                <a:cs typeface="Mark Offc For MC Light" charset="0"/>
              </a:defRPr>
            </a:lvl3pPr>
            <a:lvl4pPr marL="0" indent="0">
              <a:buNone/>
              <a:defRPr sz="1200" b="0" i="0">
                <a:latin typeface="Mark Offc For MC Light" charset="0"/>
                <a:ea typeface="Mark Offc For MC Light" charset="0"/>
                <a:cs typeface="Mark Offc For MC Light" charset="0"/>
              </a:defRPr>
            </a:lvl4pPr>
            <a:lvl5pPr marL="0" indent="0">
              <a:buNone/>
              <a:defRPr sz="1200" b="0" i="0">
                <a:latin typeface="Mark Offc For MC Light" charset="0"/>
                <a:ea typeface="Mark Offc For MC Light" charset="0"/>
                <a:cs typeface="Mark Offc For MC Light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241508" y="803486"/>
            <a:ext cx="4690010" cy="928468"/>
          </a:xfrm>
        </p:spPr>
        <p:txBody>
          <a:bodyPr/>
          <a:lstStyle>
            <a:lvl2pPr>
              <a:spcAft>
                <a:spcPts val="0"/>
              </a:spcAft>
              <a:defRPr sz="2500" b="0" i="0">
                <a:latin typeface="Mark Offc For MC Light" charset="0"/>
                <a:ea typeface="Mark Offc For MC Light" charset="0"/>
                <a:cs typeface="Mark Offc For MC Light" charset="0"/>
              </a:defRPr>
            </a:lvl2pPr>
            <a:lvl3pPr>
              <a:spcAft>
                <a:spcPts val="0"/>
              </a:spcAft>
              <a:defRPr sz="2500" b="0" i="0">
                <a:latin typeface="Mark Offc For MC Light" charset="0"/>
                <a:ea typeface="Mark Offc For MC Light" charset="0"/>
                <a:cs typeface="Mark Offc For MC Light" charset="0"/>
              </a:defRPr>
            </a:lvl3pPr>
            <a:lvl4pPr>
              <a:spcAft>
                <a:spcPts val="0"/>
              </a:spcAft>
              <a:defRPr sz="2500" b="0" i="0">
                <a:latin typeface="Mark Offc For MC Light" charset="0"/>
                <a:ea typeface="Mark Offc For MC Light" charset="0"/>
                <a:cs typeface="Mark Offc For MC Light" charset="0"/>
              </a:defRPr>
            </a:lvl4pPr>
            <a:lvl5pPr marL="0" indent="0">
              <a:spcAft>
                <a:spcPts val="0"/>
              </a:spcAft>
              <a:buNone/>
              <a:defRPr sz="2500" b="0" i="0">
                <a:latin typeface="Mark Offc For MC Light" charset="0"/>
                <a:ea typeface="Mark Offc For MC Light" charset="0"/>
                <a:cs typeface="Mark Offc For MC Light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Date Placeholder 3"/>
          <p:cNvSpPr>
            <a:spLocks noGrp="1"/>
          </p:cNvSpPr>
          <p:nvPr>
            <p:ph type="dt" sz="half" idx="2"/>
          </p:nvPr>
        </p:nvSpPr>
        <p:spPr bwMode="gray">
          <a:xfrm>
            <a:off x="2651227" y="9740403"/>
            <a:ext cx="1234973" cy="285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50" b="0" cap="all" baseline="0">
                <a:solidFill>
                  <a:schemeClr val="tx1"/>
                </a:solidFill>
                <a:latin typeface="Mark Offc For MC" panose="020B0504020101010102" pitchFamily="34" charset="0"/>
              </a:defRPr>
            </a:lvl1pPr>
          </a:lstStyle>
          <a:p>
            <a:pPr>
              <a:defRPr/>
            </a:pPr>
            <a:fld id="{8490547D-EABE-DD44-9F14-F8634CA7238D}" type="datetime4">
              <a:rPr lang="en-US" kern="0" smtClean="0">
                <a:solidFill>
                  <a:srgbClr val="171717"/>
                </a:solidFill>
              </a:rPr>
              <a:t>March 29, 2019</a:t>
            </a:fld>
            <a:endParaRPr lang="en-US" kern="0" dirty="0">
              <a:solidFill>
                <a:srgbClr val="171717"/>
              </a:solidFill>
            </a:endParaRPr>
          </a:p>
        </p:txBody>
      </p:sp>
      <p:sp>
        <p:nvSpPr>
          <p:cNvPr id="32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199757" y="9740403"/>
            <a:ext cx="370241" cy="28575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450" b="1" cap="all" baseline="0">
                <a:solidFill>
                  <a:schemeClr val="tx1"/>
                </a:solidFill>
                <a:latin typeface="Mark Offc For MC" panose="020B0504020101010102" pitchFamily="34" charset="0"/>
              </a:defRPr>
            </a:lvl1pPr>
          </a:lstStyle>
          <a:p>
            <a:pPr>
              <a:defRPr/>
            </a:pPr>
            <a:fld id="{3AB2DB24-5BB4-4F1B-973E-A10FA63DFB9A}" type="slidenum">
              <a:rPr lang="en-US" kern="0" smtClean="0">
                <a:solidFill>
                  <a:srgbClr val="171717"/>
                </a:solidFill>
              </a:rPr>
              <a:pPr>
                <a:defRPr/>
              </a:pPr>
              <a:t>‹#›</a:t>
            </a:fld>
            <a:endParaRPr lang="en-US" kern="0" dirty="0">
              <a:solidFill>
                <a:srgbClr val="171717"/>
              </a:solidFill>
            </a:endParaRPr>
          </a:p>
        </p:txBody>
      </p:sp>
      <p:sp>
        <p:nvSpPr>
          <p:cNvPr id="33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4012862" y="9741421"/>
            <a:ext cx="3060235" cy="285758"/>
          </a:xfrm>
          <a:prstGeom prst="rect">
            <a:avLst/>
          </a:prstGeom>
        </p:spPr>
        <p:txBody>
          <a:bodyPr vert="horz" lIns="91440" tIns="45720" rIns="0" bIns="45720" rtlCol="0" anchor="ctr" anchorCtr="0"/>
          <a:lstStyle>
            <a:lvl1pPr algn="r">
              <a:defRPr sz="450" b="1" cap="all" baseline="0">
                <a:solidFill>
                  <a:schemeClr val="tx1"/>
                </a:solidFill>
                <a:latin typeface="Mark Offc For MC" panose="020B0504020101010102" pitchFamily="34" charset="0"/>
              </a:defRPr>
            </a:lvl1pPr>
          </a:lstStyle>
          <a:p>
            <a:r>
              <a:rPr lang="en-US" dirty="0"/>
              <a:t>mastercard pay with rewards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53528" y="1869005"/>
            <a:ext cx="4673803" cy="189283"/>
          </a:xfrm>
        </p:spPr>
        <p:txBody>
          <a:bodyPr/>
          <a:lstStyle>
            <a:lvl1pPr>
              <a:defRPr sz="700" b="1" i="0" cap="all" baseline="0">
                <a:solidFill>
                  <a:schemeClr val="accent1"/>
                </a:solidFill>
                <a:latin typeface="MarkForMC Nrw O" charset="0"/>
                <a:ea typeface="MarkForMC Nrw O" charset="0"/>
                <a:cs typeface="MarkForMC Nrw O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255789" y="4181751"/>
            <a:ext cx="3409226" cy="5168138"/>
          </a:xfrm>
        </p:spPr>
        <p:txBody>
          <a:bodyPr/>
          <a:lstStyle>
            <a:lvl1pPr>
              <a:defRPr sz="2200" b="0" i="0">
                <a:latin typeface="Mark Offc For MC" charset="0"/>
                <a:ea typeface="Mark Offc For MC" charset="0"/>
                <a:cs typeface="Mark Offc For MC" charset="0"/>
              </a:defRPr>
            </a:lvl1pPr>
            <a:lvl2pPr>
              <a:defRPr sz="1600" b="0" i="0">
                <a:latin typeface="Mark Offc For MC" charset="0"/>
                <a:ea typeface="Mark Offc For MC" charset="0"/>
                <a:cs typeface="Mark Offc For MC" charset="0"/>
              </a:defRPr>
            </a:lvl2pPr>
            <a:lvl3pPr>
              <a:spcBef>
                <a:spcPts val="0"/>
              </a:spcBef>
              <a:spcAft>
                <a:spcPts val="425"/>
              </a:spcAft>
              <a:defRPr sz="1400"/>
            </a:lvl3pPr>
            <a:lvl4pPr>
              <a:defRPr sz="1300"/>
            </a:lvl4pPr>
            <a:lvl5pPr marL="182880" indent="-182880">
              <a:buFont typeface="Arial" charset="0"/>
              <a:buChar char="•"/>
              <a:tabLst/>
              <a:defRPr sz="13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4020274" y="4181751"/>
            <a:ext cx="3409226" cy="5168138"/>
          </a:xfrm>
        </p:spPr>
        <p:txBody>
          <a:bodyPr/>
          <a:lstStyle>
            <a:lvl1pPr>
              <a:defRPr sz="2200" b="0" i="0">
                <a:latin typeface="Mark Offc For MC" charset="0"/>
                <a:ea typeface="Mark Offc For MC" charset="0"/>
                <a:cs typeface="Mark Offc For MC" charset="0"/>
              </a:defRPr>
            </a:lvl1pPr>
            <a:lvl2pPr>
              <a:defRPr sz="1600" b="0" i="0">
                <a:latin typeface="Mark Offc For MC" charset="0"/>
                <a:ea typeface="Mark Offc For MC" charset="0"/>
                <a:cs typeface="Mark Offc For MC" charset="0"/>
              </a:defRPr>
            </a:lvl2pPr>
            <a:lvl3pPr>
              <a:spcBef>
                <a:spcPts val="0"/>
              </a:spcBef>
              <a:spcAft>
                <a:spcPts val="425"/>
              </a:spcAft>
              <a:defRPr sz="1400"/>
            </a:lvl3pPr>
            <a:lvl4pPr>
              <a:defRPr sz="1300"/>
            </a:lvl4pPr>
            <a:lvl5pPr marL="182880" indent="-182880">
              <a:buFont typeface="Arial" charset="0"/>
              <a:buChar char="•"/>
              <a:tabLst/>
              <a:defRPr sz="13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Legal"/>
          <p:cNvSpPr/>
          <p:nvPr userDrawn="1"/>
        </p:nvSpPr>
        <p:spPr bwMode="gray">
          <a:xfrm>
            <a:off x="7633324" y="6449483"/>
            <a:ext cx="77319" cy="2896236"/>
          </a:xfrm>
          <a:prstGeom prst="rect">
            <a:avLst/>
          </a:prstGeom>
        </p:spPr>
        <p:txBody>
          <a:bodyPr vert="vert270" wrap="none" lIns="68580" tIns="34290" rIns="68580" bIns="34290" rtlCol="0" anchor="ctr"/>
          <a:lstStyle/>
          <a:p>
            <a:pPr lvl="0" algn="l"/>
            <a:r>
              <a:rPr lang="en-US" sz="400" b="0" cap="none" baseline="0" noProof="0" dirty="0">
                <a:solidFill>
                  <a:srgbClr val="A2A2A2"/>
                </a:solidFill>
                <a:latin typeface="Mark Offc For MC" panose="020B0504020101010102" pitchFamily="34" charset="0"/>
              </a:rPr>
              <a:t>©</a:t>
            </a:r>
            <a:r>
              <a:rPr lang="en-US" sz="400" b="0" cap="none" baseline="0" noProof="0" dirty="0" smtClean="0">
                <a:solidFill>
                  <a:srgbClr val="A2A2A2"/>
                </a:solidFill>
                <a:latin typeface="Mark Offc For MC" panose="020B0504020101010102" pitchFamily="34" charset="0"/>
              </a:rPr>
              <a:t>2019 </a:t>
            </a:r>
            <a:r>
              <a:rPr lang="en-US" sz="400" b="0" cap="none" baseline="0" noProof="0" dirty="0">
                <a:solidFill>
                  <a:srgbClr val="A2A2A2"/>
                </a:solidFill>
                <a:latin typeface="Mark Offc For MC" panose="020B0504020101010102" pitchFamily="34" charset="0"/>
              </a:rPr>
              <a:t>Mastercard. Proprietary and Confidential.</a:t>
            </a:r>
            <a:endParaRPr lang="en-US" sz="400" b="0" cap="none" baseline="0" dirty="0">
              <a:solidFill>
                <a:srgbClr val="A2A2A2"/>
              </a:solidFill>
              <a:latin typeface="Mark Offc For MC" panose="020B0504020101010102" pitchFamily="34" charset="0"/>
            </a:endParaRPr>
          </a:p>
        </p:txBody>
      </p:sp>
      <p:sp>
        <p:nvSpPr>
          <p:cNvPr id="15" name="Picture Placeholder 15"/>
          <p:cNvSpPr>
            <a:spLocks noGrp="1"/>
          </p:cNvSpPr>
          <p:nvPr>
            <p:ph type="pic" sz="quarter" idx="15"/>
          </p:nvPr>
        </p:nvSpPr>
        <p:spPr bwMode="gray">
          <a:xfrm>
            <a:off x="5551944" y="-4"/>
            <a:ext cx="2220408" cy="2406723"/>
          </a:xfrm>
          <a:custGeom>
            <a:avLst/>
            <a:gdLst>
              <a:gd name="connsiteX0" fmla="*/ 0 w 2363787"/>
              <a:gd name="connsiteY0" fmla="*/ 1019175 h 2038350"/>
              <a:gd name="connsiteX1" fmla="*/ 1181894 w 2363787"/>
              <a:gd name="connsiteY1" fmla="*/ 0 h 2038350"/>
              <a:gd name="connsiteX2" fmla="*/ 2363787 w 2363787"/>
              <a:gd name="connsiteY2" fmla="*/ 0 h 2038350"/>
              <a:gd name="connsiteX3" fmla="*/ 2363787 w 2363787"/>
              <a:gd name="connsiteY3" fmla="*/ 1019175 h 2038350"/>
              <a:gd name="connsiteX4" fmla="*/ 1181893 w 2363787"/>
              <a:gd name="connsiteY4" fmla="*/ 2038350 h 2038350"/>
              <a:gd name="connsiteX5" fmla="*/ -1 w 2363787"/>
              <a:gd name="connsiteY5" fmla="*/ 1019175 h 2038350"/>
              <a:gd name="connsiteX6" fmla="*/ 0 w 2363787"/>
              <a:gd name="connsiteY6" fmla="*/ 1019175 h 2038350"/>
              <a:gd name="connsiteX0" fmla="*/ 1 w 2363788"/>
              <a:gd name="connsiteY0" fmla="*/ 1019175 h 2279824"/>
              <a:gd name="connsiteX1" fmla="*/ 1181895 w 2363788"/>
              <a:gd name="connsiteY1" fmla="*/ 0 h 2279824"/>
              <a:gd name="connsiteX2" fmla="*/ 2363788 w 2363788"/>
              <a:gd name="connsiteY2" fmla="*/ 0 h 2279824"/>
              <a:gd name="connsiteX3" fmla="*/ 2363788 w 2363788"/>
              <a:gd name="connsiteY3" fmla="*/ 2026565 h 2279824"/>
              <a:gd name="connsiteX4" fmla="*/ 1181894 w 2363788"/>
              <a:gd name="connsiteY4" fmla="*/ 2038350 h 2279824"/>
              <a:gd name="connsiteX5" fmla="*/ 0 w 2363788"/>
              <a:gd name="connsiteY5" fmla="*/ 1019175 h 2279824"/>
              <a:gd name="connsiteX6" fmla="*/ 1 w 2363788"/>
              <a:gd name="connsiteY6" fmla="*/ 1019175 h 2279824"/>
              <a:gd name="connsiteX0" fmla="*/ 1 w 2363788"/>
              <a:gd name="connsiteY0" fmla="*/ 1019175 h 2038363"/>
              <a:gd name="connsiteX1" fmla="*/ 1181895 w 2363788"/>
              <a:gd name="connsiteY1" fmla="*/ 0 h 2038363"/>
              <a:gd name="connsiteX2" fmla="*/ 2363788 w 2363788"/>
              <a:gd name="connsiteY2" fmla="*/ 0 h 2038363"/>
              <a:gd name="connsiteX3" fmla="*/ 2363788 w 2363788"/>
              <a:gd name="connsiteY3" fmla="*/ 2026565 h 2038363"/>
              <a:gd name="connsiteX4" fmla="*/ 1181894 w 2363788"/>
              <a:gd name="connsiteY4" fmla="*/ 2038350 h 2038363"/>
              <a:gd name="connsiteX5" fmla="*/ 0 w 2363788"/>
              <a:gd name="connsiteY5" fmla="*/ 1019175 h 2038363"/>
              <a:gd name="connsiteX6" fmla="*/ 1 w 2363788"/>
              <a:gd name="connsiteY6" fmla="*/ 1019175 h 2038363"/>
              <a:gd name="connsiteX0" fmla="*/ 1 w 2363788"/>
              <a:gd name="connsiteY0" fmla="*/ 1019175 h 2053495"/>
              <a:gd name="connsiteX1" fmla="*/ 1181895 w 2363788"/>
              <a:gd name="connsiteY1" fmla="*/ 0 h 2053495"/>
              <a:gd name="connsiteX2" fmla="*/ 2363788 w 2363788"/>
              <a:gd name="connsiteY2" fmla="*/ 0 h 2053495"/>
              <a:gd name="connsiteX3" fmla="*/ 2363788 w 2363788"/>
              <a:gd name="connsiteY3" fmla="*/ 2049812 h 2053495"/>
              <a:gd name="connsiteX4" fmla="*/ 1181894 w 2363788"/>
              <a:gd name="connsiteY4" fmla="*/ 2038350 h 2053495"/>
              <a:gd name="connsiteX5" fmla="*/ 0 w 2363788"/>
              <a:gd name="connsiteY5" fmla="*/ 1019175 h 2053495"/>
              <a:gd name="connsiteX6" fmla="*/ 1 w 2363788"/>
              <a:gd name="connsiteY6" fmla="*/ 1019175 h 2053495"/>
              <a:gd name="connsiteX0" fmla="*/ 1 w 2363788"/>
              <a:gd name="connsiteY0" fmla="*/ 1019175 h 2049812"/>
              <a:gd name="connsiteX1" fmla="*/ 1181895 w 2363788"/>
              <a:gd name="connsiteY1" fmla="*/ 0 h 2049812"/>
              <a:gd name="connsiteX2" fmla="*/ 2363788 w 2363788"/>
              <a:gd name="connsiteY2" fmla="*/ 0 h 2049812"/>
              <a:gd name="connsiteX3" fmla="*/ 2363788 w 2363788"/>
              <a:gd name="connsiteY3" fmla="*/ 2049812 h 2049812"/>
              <a:gd name="connsiteX4" fmla="*/ 1181894 w 2363788"/>
              <a:gd name="connsiteY4" fmla="*/ 2038350 h 2049812"/>
              <a:gd name="connsiteX5" fmla="*/ 0 w 2363788"/>
              <a:gd name="connsiteY5" fmla="*/ 1019175 h 2049812"/>
              <a:gd name="connsiteX6" fmla="*/ 1 w 2363788"/>
              <a:gd name="connsiteY6" fmla="*/ 1019175 h 2049812"/>
              <a:gd name="connsiteX0" fmla="*/ 1 w 2371537"/>
              <a:gd name="connsiteY0" fmla="*/ 1019175 h 2042063"/>
              <a:gd name="connsiteX1" fmla="*/ 1181895 w 2371537"/>
              <a:gd name="connsiteY1" fmla="*/ 0 h 2042063"/>
              <a:gd name="connsiteX2" fmla="*/ 2363788 w 2371537"/>
              <a:gd name="connsiteY2" fmla="*/ 0 h 2042063"/>
              <a:gd name="connsiteX3" fmla="*/ 2371537 w 2371537"/>
              <a:gd name="connsiteY3" fmla="*/ 2042063 h 2042063"/>
              <a:gd name="connsiteX4" fmla="*/ 1181894 w 2371537"/>
              <a:gd name="connsiteY4" fmla="*/ 2038350 h 2042063"/>
              <a:gd name="connsiteX5" fmla="*/ 0 w 2371537"/>
              <a:gd name="connsiteY5" fmla="*/ 1019175 h 2042063"/>
              <a:gd name="connsiteX6" fmla="*/ 1 w 2371537"/>
              <a:gd name="connsiteY6" fmla="*/ 1019175 h 2042063"/>
              <a:gd name="connsiteX0" fmla="*/ 209229 w 2371537"/>
              <a:gd name="connsiteY0" fmla="*/ 1065670 h 2042063"/>
              <a:gd name="connsiteX1" fmla="*/ 1181895 w 2371537"/>
              <a:gd name="connsiteY1" fmla="*/ 0 h 2042063"/>
              <a:gd name="connsiteX2" fmla="*/ 2363788 w 2371537"/>
              <a:gd name="connsiteY2" fmla="*/ 0 h 2042063"/>
              <a:gd name="connsiteX3" fmla="*/ 2371537 w 2371537"/>
              <a:gd name="connsiteY3" fmla="*/ 2042063 h 2042063"/>
              <a:gd name="connsiteX4" fmla="*/ 1181894 w 2371537"/>
              <a:gd name="connsiteY4" fmla="*/ 2038350 h 2042063"/>
              <a:gd name="connsiteX5" fmla="*/ 0 w 2371537"/>
              <a:gd name="connsiteY5" fmla="*/ 1019175 h 2042063"/>
              <a:gd name="connsiteX6" fmla="*/ 209229 w 2371537"/>
              <a:gd name="connsiteY6" fmla="*/ 1065670 h 2042063"/>
              <a:gd name="connsiteX0" fmla="*/ 209229 w 2371537"/>
              <a:gd name="connsiteY0" fmla="*/ 1065670 h 2042063"/>
              <a:gd name="connsiteX1" fmla="*/ 1181895 w 2371537"/>
              <a:gd name="connsiteY1" fmla="*/ 0 h 2042063"/>
              <a:gd name="connsiteX2" fmla="*/ 2363788 w 2371537"/>
              <a:gd name="connsiteY2" fmla="*/ 0 h 2042063"/>
              <a:gd name="connsiteX3" fmla="*/ 2371537 w 2371537"/>
              <a:gd name="connsiteY3" fmla="*/ 2042063 h 2042063"/>
              <a:gd name="connsiteX4" fmla="*/ 1181894 w 2371537"/>
              <a:gd name="connsiteY4" fmla="*/ 2038350 h 2042063"/>
              <a:gd name="connsiteX5" fmla="*/ 0 w 2371537"/>
              <a:gd name="connsiteY5" fmla="*/ 1019175 h 2042063"/>
              <a:gd name="connsiteX6" fmla="*/ 209229 w 2371537"/>
              <a:gd name="connsiteY6" fmla="*/ 1065670 h 2042063"/>
              <a:gd name="connsiteX0" fmla="*/ 7751 w 2170059"/>
              <a:gd name="connsiteY0" fmla="*/ 1065670 h 2042063"/>
              <a:gd name="connsiteX1" fmla="*/ 980417 w 2170059"/>
              <a:gd name="connsiteY1" fmla="*/ 0 h 2042063"/>
              <a:gd name="connsiteX2" fmla="*/ 2162310 w 2170059"/>
              <a:gd name="connsiteY2" fmla="*/ 0 h 2042063"/>
              <a:gd name="connsiteX3" fmla="*/ 2170059 w 2170059"/>
              <a:gd name="connsiteY3" fmla="*/ 2042063 h 2042063"/>
              <a:gd name="connsiteX4" fmla="*/ 980416 w 2170059"/>
              <a:gd name="connsiteY4" fmla="*/ 2038350 h 2042063"/>
              <a:gd name="connsiteX5" fmla="*/ 0 w 2170059"/>
              <a:gd name="connsiteY5" fmla="*/ 1243900 h 2042063"/>
              <a:gd name="connsiteX6" fmla="*/ 7751 w 2170059"/>
              <a:gd name="connsiteY6" fmla="*/ 1065670 h 2042063"/>
              <a:gd name="connsiteX0" fmla="*/ 7751 w 2170059"/>
              <a:gd name="connsiteY0" fmla="*/ 1065670 h 2042063"/>
              <a:gd name="connsiteX1" fmla="*/ 980417 w 2170059"/>
              <a:gd name="connsiteY1" fmla="*/ 0 h 2042063"/>
              <a:gd name="connsiteX2" fmla="*/ 2162310 w 2170059"/>
              <a:gd name="connsiteY2" fmla="*/ 0 h 2042063"/>
              <a:gd name="connsiteX3" fmla="*/ 2170059 w 2170059"/>
              <a:gd name="connsiteY3" fmla="*/ 2042063 h 2042063"/>
              <a:gd name="connsiteX4" fmla="*/ 980416 w 2170059"/>
              <a:gd name="connsiteY4" fmla="*/ 2038350 h 2042063"/>
              <a:gd name="connsiteX5" fmla="*/ 0 w 2170059"/>
              <a:gd name="connsiteY5" fmla="*/ 1243900 h 2042063"/>
              <a:gd name="connsiteX6" fmla="*/ 7751 w 2170059"/>
              <a:gd name="connsiteY6" fmla="*/ 1065670 h 2042063"/>
              <a:gd name="connsiteX0" fmla="*/ 8836 w 2171144"/>
              <a:gd name="connsiteY0" fmla="*/ 1065670 h 2042063"/>
              <a:gd name="connsiteX1" fmla="*/ 981502 w 2171144"/>
              <a:gd name="connsiteY1" fmla="*/ 0 h 2042063"/>
              <a:gd name="connsiteX2" fmla="*/ 2163395 w 2171144"/>
              <a:gd name="connsiteY2" fmla="*/ 0 h 2042063"/>
              <a:gd name="connsiteX3" fmla="*/ 2171144 w 2171144"/>
              <a:gd name="connsiteY3" fmla="*/ 2042063 h 2042063"/>
              <a:gd name="connsiteX4" fmla="*/ 981501 w 2171144"/>
              <a:gd name="connsiteY4" fmla="*/ 2038350 h 2042063"/>
              <a:gd name="connsiteX5" fmla="*/ 1085 w 2171144"/>
              <a:gd name="connsiteY5" fmla="*/ 1243900 h 2042063"/>
              <a:gd name="connsiteX6" fmla="*/ 8836 w 2171144"/>
              <a:gd name="connsiteY6" fmla="*/ 1065670 h 2042063"/>
              <a:gd name="connsiteX0" fmla="*/ 100405 w 2262713"/>
              <a:gd name="connsiteY0" fmla="*/ 1065670 h 2042063"/>
              <a:gd name="connsiteX1" fmla="*/ 1073071 w 2262713"/>
              <a:gd name="connsiteY1" fmla="*/ 0 h 2042063"/>
              <a:gd name="connsiteX2" fmla="*/ 2254964 w 2262713"/>
              <a:gd name="connsiteY2" fmla="*/ 0 h 2042063"/>
              <a:gd name="connsiteX3" fmla="*/ 2262713 w 2262713"/>
              <a:gd name="connsiteY3" fmla="*/ 2042063 h 2042063"/>
              <a:gd name="connsiteX4" fmla="*/ 414392 w 2262713"/>
              <a:gd name="connsiteY4" fmla="*/ 2038350 h 2042063"/>
              <a:gd name="connsiteX5" fmla="*/ 92654 w 2262713"/>
              <a:gd name="connsiteY5" fmla="*/ 1243900 h 2042063"/>
              <a:gd name="connsiteX6" fmla="*/ 100405 w 2262713"/>
              <a:gd name="connsiteY6" fmla="*/ 1065670 h 2042063"/>
              <a:gd name="connsiteX0" fmla="*/ 120960 w 2283268"/>
              <a:gd name="connsiteY0" fmla="*/ 1065670 h 2042063"/>
              <a:gd name="connsiteX1" fmla="*/ 1093626 w 2283268"/>
              <a:gd name="connsiteY1" fmla="*/ 0 h 2042063"/>
              <a:gd name="connsiteX2" fmla="*/ 2275519 w 2283268"/>
              <a:gd name="connsiteY2" fmla="*/ 0 h 2042063"/>
              <a:gd name="connsiteX3" fmla="*/ 2283268 w 2283268"/>
              <a:gd name="connsiteY3" fmla="*/ 2042063 h 2042063"/>
              <a:gd name="connsiteX4" fmla="*/ 434947 w 2283268"/>
              <a:gd name="connsiteY4" fmla="*/ 2038350 h 2042063"/>
              <a:gd name="connsiteX5" fmla="*/ 74464 w 2283268"/>
              <a:gd name="connsiteY5" fmla="*/ 1228402 h 2042063"/>
              <a:gd name="connsiteX6" fmla="*/ 120960 w 2283268"/>
              <a:gd name="connsiteY6" fmla="*/ 1065670 h 2042063"/>
              <a:gd name="connsiteX0" fmla="*/ 182953 w 2283268"/>
              <a:gd name="connsiteY0" fmla="*/ 848694 h 2042063"/>
              <a:gd name="connsiteX1" fmla="*/ 1093626 w 2283268"/>
              <a:gd name="connsiteY1" fmla="*/ 0 h 2042063"/>
              <a:gd name="connsiteX2" fmla="*/ 2275519 w 2283268"/>
              <a:gd name="connsiteY2" fmla="*/ 0 h 2042063"/>
              <a:gd name="connsiteX3" fmla="*/ 2283268 w 2283268"/>
              <a:gd name="connsiteY3" fmla="*/ 2042063 h 2042063"/>
              <a:gd name="connsiteX4" fmla="*/ 434947 w 2283268"/>
              <a:gd name="connsiteY4" fmla="*/ 2038350 h 2042063"/>
              <a:gd name="connsiteX5" fmla="*/ 74464 w 2283268"/>
              <a:gd name="connsiteY5" fmla="*/ 1228402 h 2042063"/>
              <a:gd name="connsiteX6" fmla="*/ 182953 w 2283268"/>
              <a:gd name="connsiteY6" fmla="*/ 848694 h 2042063"/>
              <a:gd name="connsiteX0" fmla="*/ 182953 w 2283268"/>
              <a:gd name="connsiteY0" fmla="*/ 848694 h 2042063"/>
              <a:gd name="connsiteX1" fmla="*/ 1093626 w 2283268"/>
              <a:gd name="connsiteY1" fmla="*/ 0 h 2042063"/>
              <a:gd name="connsiteX2" fmla="*/ 2275519 w 2283268"/>
              <a:gd name="connsiteY2" fmla="*/ 0 h 2042063"/>
              <a:gd name="connsiteX3" fmla="*/ 2283268 w 2283268"/>
              <a:gd name="connsiteY3" fmla="*/ 2042063 h 2042063"/>
              <a:gd name="connsiteX4" fmla="*/ 434947 w 2283268"/>
              <a:gd name="connsiteY4" fmla="*/ 2038350 h 2042063"/>
              <a:gd name="connsiteX5" fmla="*/ 74464 w 2283268"/>
              <a:gd name="connsiteY5" fmla="*/ 1228402 h 2042063"/>
              <a:gd name="connsiteX6" fmla="*/ 182953 w 2283268"/>
              <a:gd name="connsiteY6" fmla="*/ 848694 h 2042063"/>
              <a:gd name="connsiteX0" fmla="*/ 182953 w 2283268"/>
              <a:gd name="connsiteY0" fmla="*/ 848694 h 2042063"/>
              <a:gd name="connsiteX1" fmla="*/ 1093626 w 2283268"/>
              <a:gd name="connsiteY1" fmla="*/ 0 h 2042063"/>
              <a:gd name="connsiteX2" fmla="*/ 2275519 w 2283268"/>
              <a:gd name="connsiteY2" fmla="*/ 0 h 2042063"/>
              <a:gd name="connsiteX3" fmla="*/ 2283268 w 2283268"/>
              <a:gd name="connsiteY3" fmla="*/ 2042063 h 2042063"/>
              <a:gd name="connsiteX4" fmla="*/ 434947 w 2283268"/>
              <a:gd name="connsiteY4" fmla="*/ 2038350 h 2042063"/>
              <a:gd name="connsiteX5" fmla="*/ 74464 w 2283268"/>
              <a:gd name="connsiteY5" fmla="*/ 1228402 h 2042063"/>
              <a:gd name="connsiteX6" fmla="*/ 182953 w 2283268"/>
              <a:gd name="connsiteY6" fmla="*/ 848694 h 2042063"/>
              <a:gd name="connsiteX0" fmla="*/ 195453 w 2295768"/>
              <a:gd name="connsiteY0" fmla="*/ 848694 h 2042063"/>
              <a:gd name="connsiteX1" fmla="*/ 1106126 w 2295768"/>
              <a:gd name="connsiteY1" fmla="*/ 0 h 2042063"/>
              <a:gd name="connsiteX2" fmla="*/ 2288019 w 2295768"/>
              <a:gd name="connsiteY2" fmla="*/ 0 h 2042063"/>
              <a:gd name="connsiteX3" fmla="*/ 2295768 w 2295768"/>
              <a:gd name="connsiteY3" fmla="*/ 2042063 h 2042063"/>
              <a:gd name="connsiteX4" fmla="*/ 447447 w 2295768"/>
              <a:gd name="connsiteY4" fmla="*/ 2038350 h 2042063"/>
              <a:gd name="connsiteX5" fmla="*/ 86964 w 2295768"/>
              <a:gd name="connsiteY5" fmla="*/ 1228402 h 2042063"/>
              <a:gd name="connsiteX6" fmla="*/ 195453 w 2295768"/>
              <a:gd name="connsiteY6" fmla="*/ 848694 h 2042063"/>
              <a:gd name="connsiteX0" fmla="*/ 250317 w 2350632"/>
              <a:gd name="connsiteY0" fmla="*/ 848694 h 2042063"/>
              <a:gd name="connsiteX1" fmla="*/ 1160990 w 2350632"/>
              <a:gd name="connsiteY1" fmla="*/ 0 h 2042063"/>
              <a:gd name="connsiteX2" fmla="*/ 2342883 w 2350632"/>
              <a:gd name="connsiteY2" fmla="*/ 0 h 2042063"/>
              <a:gd name="connsiteX3" fmla="*/ 2350632 w 2350632"/>
              <a:gd name="connsiteY3" fmla="*/ 2042063 h 2042063"/>
              <a:gd name="connsiteX4" fmla="*/ 502311 w 2350632"/>
              <a:gd name="connsiteY4" fmla="*/ 2038350 h 2042063"/>
              <a:gd name="connsiteX5" fmla="*/ 141828 w 2350632"/>
              <a:gd name="connsiteY5" fmla="*/ 1228402 h 2042063"/>
              <a:gd name="connsiteX6" fmla="*/ 250317 w 2350632"/>
              <a:gd name="connsiteY6" fmla="*/ 848694 h 2042063"/>
              <a:gd name="connsiteX0" fmla="*/ 179862 w 2280177"/>
              <a:gd name="connsiteY0" fmla="*/ 848694 h 2042063"/>
              <a:gd name="connsiteX1" fmla="*/ 1090535 w 2280177"/>
              <a:gd name="connsiteY1" fmla="*/ 0 h 2042063"/>
              <a:gd name="connsiteX2" fmla="*/ 2272428 w 2280177"/>
              <a:gd name="connsiteY2" fmla="*/ 0 h 2042063"/>
              <a:gd name="connsiteX3" fmla="*/ 2280177 w 2280177"/>
              <a:gd name="connsiteY3" fmla="*/ 2042063 h 2042063"/>
              <a:gd name="connsiteX4" fmla="*/ 431856 w 2280177"/>
              <a:gd name="connsiteY4" fmla="*/ 2038350 h 2042063"/>
              <a:gd name="connsiteX5" fmla="*/ 71373 w 2280177"/>
              <a:gd name="connsiteY5" fmla="*/ 1228402 h 2042063"/>
              <a:gd name="connsiteX6" fmla="*/ 179862 w 2280177"/>
              <a:gd name="connsiteY6" fmla="*/ 848694 h 2042063"/>
              <a:gd name="connsiteX0" fmla="*/ 179862 w 2280177"/>
              <a:gd name="connsiteY0" fmla="*/ 848694 h 2042063"/>
              <a:gd name="connsiteX1" fmla="*/ 998460 w 2280177"/>
              <a:gd name="connsiteY1" fmla="*/ 6350 h 2042063"/>
              <a:gd name="connsiteX2" fmla="*/ 2272428 w 2280177"/>
              <a:gd name="connsiteY2" fmla="*/ 0 h 2042063"/>
              <a:gd name="connsiteX3" fmla="*/ 2280177 w 2280177"/>
              <a:gd name="connsiteY3" fmla="*/ 2042063 h 2042063"/>
              <a:gd name="connsiteX4" fmla="*/ 431856 w 2280177"/>
              <a:gd name="connsiteY4" fmla="*/ 2038350 h 2042063"/>
              <a:gd name="connsiteX5" fmla="*/ 71373 w 2280177"/>
              <a:gd name="connsiteY5" fmla="*/ 1228402 h 2042063"/>
              <a:gd name="connsiteX6" fmla="*/ 179862 w 2280177"/>
              <a:gd name="connsiteY6" fmla="*/ 848694 h 2042063"/>
              <a:gd name="connsiteX0" fmla="*/ 179862 w 2280177"/>
              <a:gd name="connsiteY0" fmla="*/ 848694 h 2042063"/>
              <a:gd name="connsiteX1" fmla="*/ 998460 w 2280177"/>
              <a:gd name="connsiteY1" fmla="*/ 6350 h 2042063"/>
              <a:gd name="connsiteX2" fmla="*/ 2272428 w 2280177"/>
              <a:gd name="connsiteY2" fmla="*/ 0 h 2042063"/>
              <a:gd name="connsiteX3" fmla="*/ 2280177 w 2280177"/>
              <a:gd name="connsiteY3" fmla="*/ 2042063 h 2042063"/>
              <a:gd name="connsiteX4" fmla="*/ 431856 w 2280177"/>
              <a:gd name="connsiteY4" fmla="*/ 2038350 h 2042063"/>
              <a:gd name="connsiteX5" fmla="*/ 71373 w 2280177"/>
              <a:gd name="connsiteY5" fmla="*/ 1228402 h 2042063"/>
              <a:gd name="connsiteX6" fmla="*/ 179862 w 2280177"/>
              <a:gd name="connsiteY6" fmla="*/ 848694 h 2042063"/>
              <a:gd name="connsiteX0" fmla="*/ 179862 w 2280177"/>
              <a:gd name="connsiteY0" fmla="*/ 848694 h 2042063"/>
              <a:gd name="connsiteX1" fmla="*/ 998460 w 2280177"/>
              <a:gd name="connsiteY1" fmla="*/ 6350 h 2042063"/>
              <a:gd name="connsiteX2" fmla="*/ 2272428 w 2280177"/>
              <a:gd name="connsiteY2" fmla="*/ 0 h 2042063"/>
              <a:gd name="connsiteX3" fmla="*/ 2280177 w 2280177"/>
              <a:gd name="connsiteY3" fmla="*/ 2042063 h 2042063"/>
              <a:gd name="connsiteX4" fmla="*/ 431856 w 2280177"/>
              <a:gd name="connsiteY4" fmla="*/ 2038350 h 2042063"/>
              <a:gd name="connsiteX5" fmla="*/ 71373 w 2280177"/>
              <a:gd name="connsiteY5" fmla="*/ 1228402 h 2042063"/>
              <a:gd name="connsiteX6" fmla="*/ 179862 w 2280177"/>
              <a:gd name="connsiteY6" fmla="*/ 848694 h 2042063"/>
              <a:gd name="connsiteX0" fmla="*/ 179862 w 2280177"/>
              <a:gd name="connsiteY0" fmla="*/ 848694 h 2042063"/>
              <a:gd name="connsiteX1" fmla="*/ 411879 w 2280177"/>
              <a:gd name="connsiteY1" fmla="*/ 488952 h 2042063"/>
              <a:gd name="connsiteX2" fmla="*/ 998460 w 2280177"/>
              <a:gd name="connsiteY2" fmla="*/ 6350 h 2042063"/>
              <a:gd name="connsiteX3" fmla="*/ 2272428 w 2280177"/>
              <a:gd name="connsiteY3" fmla="*/ 0 h 2042063"/>
              <a:gd name="connsiteX4" fmla="*/ 2280177 w 2280177"/>
              <a:gd name="connsiteY4" fmla="*/ 2042063 h 2042063"/>
              <a:gd name="connsiteX5" fmla="*/ 431856 w 2280177"/>
              <a:gd name="connsiteY5" fmla="*/ 2038350 h 2042063"/>
              <a:gd name="connsiteX6" fmla="*/ 71373 w 2280177"/>
              <a:gd name="connsiteY6" fmla="*/ 1228402 h 2042063"/>
              <a:gd name="connsiteX7" fmla="*/ 179862 w 2280177"/>
              <a:gd name="connsiteY7" fmla="*/ 848694 h 2042063"/>
              <a:gd name="connsiteX0" fmla="*/ 179862 w 2280177"/>
              <a:gd name="connsiteY0" fmla="*/ 848694 h 2042063"/>
              <a:gd name="connsiteX1" fmla="*/ 411879 w 2280177"/>
              <a:gd name="connsiteY1" fmla="*/ 488952 h 2042063"/>
              <a:gd name="connsiteX2" fmla="*/ 998460 w 2280177"/>
              <a:gd name="connsiteY2" fmla="*/ 6350 h 2042063"/>
              <a:gd name="connsiteX3" fmla="*/ 2272428 w 2280177"/>
              <a:gd name="connsiteY3" fmla="*/ 0 h 2042063"/>
              <a:gd name="connsiteX4" fmla="*/ 2280177 w 2280177"/>
              <a:gd name="connsiteY4" fmla="*/ 2042063 h 2042063"/>
              <a:gd name="connsiteX5" fmla="*/ 431856 w 2280177"/>
              <a:gd name="connsiteY5" fmla="*/ 2038350 h 2042063"/>
              <a:gd name="connsiteX6" fmla="*/ 71373 w 2280177"/>
              <a:gd name="connsiteY6" fmla="*/ 1228402 h 2042063"/>
              <a:gd name="connsiteX7" fmla="*/ 179862 w 2280177"/>
              <a:gd name="connsiteY7" fmla="*/ 848694 h 2042063"/>
              <a:gd name="connsiteX0" fmla="*/ 179862 w 2280177"/>
              <a:gd name="connsiteY0" fmla="*/ 848694 h 2042063"/>
              <a:gd name="connsiteX1" fmla="*/ 405529 w 2280177"/>
              <a:gd name="connsiteY1" fmla="*/ 485777 h 2042063"/>
              <a:gd name="connsiteX2" fmla="*/ 998460 w 2280177"/>
              <a:gd name="connsiteY2" fmla="*/ 6350 h 2042063"/>
              <a:gd name="connsiteX3" fmla="*/ 2272428 w 2280177"/>
              <a:gd name="connsiteY3" fmla="*/ 0 h 2042063"/>
              <a:gd name="connsiteX4" fmla="*/ 2280177 w 2280177"/>
              <a:gd name="connsiteY4" fmla="*/ 2042063 h 2042063"/>
              <a:gd name="connsiteX5" fmla="*/ 431856 w 2280177"/>
              <a:gd name="connsiteY5" fmla="*/ 2038350 h 2042063"/>
              <a:gd name="connsiteX6" fmla="*/ 71373 w 2280177"/>
              <a:gd name="connsiteY6" fmla="*/ 1228402 h 2042063"/>
              <a:gd name="connsiteX7" fmla="*/ 179862 w 2280177"/>
              <a:gd name="connsiteY7" fmla="*/ 848694 h 2042063"/>
              <a:gd name="connsiteX0" fmla="*/ 179862 w 2280177"/>
              <a:gd name="connsiteY0" fmla="*/ 848694 h 2042063"/>
              <a:gd name="connsiteX1" fmla="*/ 405529 w 2280177"/>
              <a:gd name="connsiteY1" fmla="*/ 485777 h 2042063"/>
              <a:gd name="connsiteX2" fmla="*/ 998460 w 2280177"/>
              <a:gd name="connsiteY2" fmla="*/ 6350 h 2042063"/>
              <a:gd name="connsiteX3" fmla="*/ 2272428 w 2280177"/>
              <a:gd name="connsiteY3" fmla="*/ 0 h 2042063"/>
              <a:gd name="connsiteX4" fmla="*/ 2280177 w 2280177"/>
              <a:gd name="connsiteY4" fmla="*/ 2042063 h 2042063"/>
              <a:gd name="connsiteX5" fmla="*/ 431856 w 2280177"/>
              <a:gd name="connsiteY5" fmla="*/ 2038350 h 2042063"/>
              <a:gd name="connsiteX6" fmla="*/ 71373 w 2280177"/>
              <a:gd name="connsiteY6" fmla="*/ 1228402 h 2042063"/>
              <a:gd name="connsiteX7" fmla="*/ 179862 w 2280177"/>
              <a:gd name="connsiteY7" fmla="*/ 848694 h 2042063"/>
              <a:gd name="connsiteX0" fmla="*/ 179862 w 2280177"/>
              <a:gd name="connsiteY0" fmla="*/ 848694 h 2042063"/>
              <a:gd name="connsiteX1" fmla="*/ 405529 w 2280177"/>
              <a:gd name="connsiteY1" fmla="*/ 485777 h 2042063"/>
              <a:gd name="connsiteX2" fmla="*/ 998460 w 2280177"/>
              <a:gd name="connsiteY2" fmla="*/ 6350 h 2042063"/>
              <a:gd name="connsiteX3" fmla="*/ 2272428 w 2280177"/>
              <a:gd name="connsiteY3" fmla="*/ 0 h 2042063"/>
              <a:gd name="connsiteX4" fmla="*/ 2280177 w 2280177"/>
              <a:gd name="connsiteY4" fmla="*/ 2042063 h 2042063"/>
              <a:gd name="connsiteX5" fmla="*/ 431856 w 2280177"/>
              <a:gd name="connsiteY5" fmla="*/ 2038350 h 2042063"/>
              <a:gd name="connsiteX6" fmla="*/ 71373 w 2280177"/>
              <a:gd name="connsiteY6" fmla="*/ 1228402 h 2042063"/>
              <a:gd name="connsiteX7" fmla="*/ 179862 w 2280177"/>
              <a:gd name="connsiteY7" fmla="*/ 848694 h 2042063"/>
              <a:gd name="connsiteX0" fmla="*/ 203673 w 2303988"/>
              <a:gd name="connsiteY0" fmla="*/ 848694 h 2046365"/>
              <a:gd name="connsiteX1" fmla="*/ 429340 w 2303988"/>
              <a:gd name="connsiteY1" fmla="*/ 485777 h 2046365"/>
              <a:gd name="connsiteX2" fmla="*/ 1022271 w 2303988"/>
              <a:gd name="connsiteY2" fmla="*/ 6350 h 2046365"/>
              <a:gd name="connsiteX3" fmla="*/ 2296239 w 2303988"/>
              <a:gd name="connsiteY3" fmla="*/ 0 h 2046365"/>
              <a:gd name="connsiteX4" fmla="*/ 2303988 w 2303988"/>
              <a:gd name="connsiteY4" fmla="*/ 2042063 h 2046365"/>
              <a:gd name="connsiteX5" fmla="*/ 455667 w 2303988"/>
              <a:gd name="connsiteY5" fmla="*/ 2038350 h 2046365"/>
              <a:gd name="connsiteX6" fmla="*/ 53909 w 2303988"/>
              <a:gd name="connsiteY6" fmla="*/ 1380802 h 2046365"/>
              <a:gd name="connsiteX7" fmla="*/ 203673 w 2303988"/>
              <a:gd name="connsiteY7" fmla="*/ 848694 h 2046365"/>
              <a:gd name="connsiteX0" fmla="*/ 394209 w 2494524"/>
              <a:gd name="connsiteY0" fmla="*/ 848694 h 2049058"/>
              <a:gd name="connsiteX1" fmla="*/ 619876 w 2494524"/>
              <a:gd name="connsiteY1" fmla="*/ 485777 h 2049058"/>
              <a:gd name="connsiteX2" fmla="*/ 1212807 w 2494524"/>
              <a:gd name="connsiteY2" fmla="*/ 6350 h 2049058"/>
              <a:gd name="connsiteX3" fmla="*/ 2486775 w 2494524"/>
              <a:gd name="connsiteY3" fmla="*/ 0 h 2049058"/>
              <a:gd name="connsiteX4" fmla="*/ 2494524 w 2494524"/>
              <a:gd name="connsiteY4" fmla="*/ 2042063 h 2049058"/>
              <a:gd name="connsiteX5" fmla="*/ 312828 w 2494524"/>
              <a:gd name="connsiteY5" fmla="*/ 2041525 h 2049058"/>
              <a:gd name="connsiteX6" fmla="*/ 244445 w 2494524"/>
              <a:gd name="connsiteY6" fmla="*/ 1380802 h 2049058"/>
              <a:gd name="connsiteX7" fmla="*/ 394209 w 2494524"/>
              <a:gd name="connsiteY7" fmla="*/ 848694 h 2049058"/>
              <a:gd name="connsiteX0" fmla="*/ 151153 w 2251468"/>
              <a:gd name="connsiteY0" fmla="*/ 848694 h 2050388"/>
              <a:gd name="connsiteX1" fmla="*/ 376820 w 2251468"/>
              <a:gd name="connsiteY1" fmla="*/ 485777 h 2050388"/>
              <a:gd name="connsiteX2" fmla="*/ 969751 w 2251468"/>
              <a:gd name="connsiteY2" fmla="*/ 6350 h 2050388"/>
              <a:gd name="connsiteX3" fmla="*/ 2243719 w 2251468"/>
              <a:gd name="connsiteY3" fmla="*/ 0 h 2050388"/>
              <a:gd name="connsiteX4" fmla="*/ 2251468 w 2251468"/>
              <a:gd name="connsiteY4" fmla="*/ 2042063 h 2050388"/>
              <a:gd name="connsiteX5" fmla="*/ 69772 w 2251468"/>
              <a:gd name="connsiteY5" fmla="*/ 2041525 h 2050388"/>
              <a:gd name="connsiteX6" fmla="*/ 1389 w 2251468"/>
              <a:gd name="connsiteY6" fmla="*/ 1380802 h 2050388"/>
              <a:gd name="connsiteX7" fmla="*/ 151153 w 2251468"/>
              <a:gd name="connsiteY7" fmla="*/ 848694 h 2050388"/>
              <a:gd name="connsiteX0" fmla="*/ 151153 w 2251468"/>
              <a:gd name="connsiteY0" fmla="*/ 848694 h 2050388"/>
              <a:gd name="connsiteX1" fmla="*/ 376820 w 2251468"/>
              <a:gd name="connsiteY1" fmla="*/ 485777 h 2050388"/>
              <a:gd name="connsiteX2" fmla="*/ 957051 w 2251468"/>
              <a:gd name="connsiteY2" fmla="*/ 0 h 2050388"/>
              <a:gd name="connsiteX3" fmla="*/ 2243719 w 2251468"/>
              <a:gd name="connsiteY3" fmla="*/ 0 h 2050388"/>
              <a:gd name="connsiteX4" fmla="*/ 2251468 w 2251468"/>
              <a:gd name="connsiteY4" fmla="*/ 2042063 h 2050388"/>
              <a:gd name="connsiteX5" fmla="*/ 69772 w 2251468"/>
              <a:gd name="connsiteY5" fmla="*/ 2041525 h 2050388"/>
              <a:gd name="connsiteX6" fmla="*/ 1389 w 2251468"/>
              <a:gd name="connsiteY6" fmla="*/ 1380802 h 2050388"/>
              <a:gd name="connsiteX7" fmla="*/ 151153 w 2251468"/>
              <a:gd name="connsiteY7" fmla="*/ 848694 h 2050388"/>
              <a:gd name="connsiteX0" fmla="*/ 151153 w 2251468"/>
              <a:gd name="connsiteY0" fmla="*/ 848694 h 2050388"/>
              <a:gd name="connsiteX1" fmla="*/ 376820 w 2251468"/>
              <a:gd name="connsiteY1" fmla="*/ 485777 h 2050388"/>
              <a:gd name="connsiteX2" fmla="*/ 957051 w 2251468"/>
              <a:gd name="connsiteY2" fmla="*/ 0 h 2050388"/>
              <a:gd name="connsiteX3" fmla="*/ 2243719 w 2251468"/>
              <a:gd name="connsiteY3" fmla="*/ 0 h 2050388"/>
              <a:gd name="connsiteX4" fmla="*/ 2251468 w 2251468"/>
              <a:gd name="connsiteY4" fmla="*/ 2042063 h 2050388"/>
              <a:gd name="connsiteX5" fmla="*/ 69772 w 2251468"/>
              <a:gd name="connsiteY5" fmla="*/ 2041525 h 2050388"/>
              <a:gd name="connsiteX6" fmla="*/ 1389 w 2251468"/>
              <a:gd name="connsiteY6" fmla="*/ 1380802 h 2050388"/>
              <a:gd name="connsiteX7" fmla="*/ 151153 w 2251468"/>
              <a:gd name="connsiteY7" fmla="*/ 848694 h 2050388"/>
              <a:gd name="connsiteX0" fmla="*/ 151153 w 2251468"/>
              <a:gd name="connsiteY0" fmla="*/ 848694 h 2050388"/>
              <a:gd name="connsiteX1" fmla="*/ 376820 w 2251468"/>
              <a:gd name="connsiteY1" fmla="*/ 485777 h 2050388"/>
              <a:gd name="connsiteX2" fmla="*/ 957051 w 2251468"/>
              <a:gd name="connsiteY2" fmla="*/ 0 h 2050388"/>
              <a:gd name="connsiteX3" fmla="*/ 2243719 w 2251468"/>
              <a:gd name="connsiteY3" fmla="*/ 0 h 2050388"/>
              <a:gd name="connsiteX4" fmla="*/ 2251468 w 2251468"/>
              <a:gd name="connsiteY4" fmla="*/ 2042063 h 2050388"/>
              <a:gd name="connsiteX5" fmla="*/ 69772 w 2251468"/>
              <a:gd name="connsiteY5" fmla="*/ 2041525 h 2050388"/>
              <a:gd name="connsiteX6" fmla="*/ 1389 w 2251468"/>
              <a:gd name="connsiteY6" fmla="*/ 1380802 h 2050388"/>
              <a:gd name="connsiteX7" fmla="*/ 151153 w 2251468"/>
              <a:gd name="connsiteY7" fmla="*/ 848694 h 2050388"/>
              <a:gd name="connsiteX0" fmla="*/ 151153 w 2251468"/>
              <a:gd name="connsiteY0" fmla="*/ 848694 h 2050388"/>
              <a:gd name="connsiteX1" fmla="*/ 376820 w 2251468"/>
              <a:gd name="connsiteY1" fmla="*/ 485777 h 2050388"/>
              <a:gd name="connsiteX2" fmla="*/ 957051 w 2251468"/>
              <a:gd name="connsiteY2" fmla="*/ 0 h 2050388"/>
              <a:gd name="connsiteX3" fmla="*/ 2243719 w 2251468"/>
              <a:gd name="connsiteY3" fmla="*/ 0 h 2050388"/>
              <a:gd name="connsiteX4" fmla="*/ 2251468 w 2251468"/>
              <a:gd name="connsiteY4" fmla="*/ 2042063 h 2050388"/>
              <a:gd name="connsiteX5" fmla="*/ 69772 w 2251468"/>
              <a:gd name="connsiteY5" fmla="*/ 2041525 h 2050388"/>
              <a:gd name="connsiteX6" fmla="*/ 1389 w 2251468"/>
              <a:gd name="connsiteY6" fmla="*/ 1380802 h 2050388"/>
              <a:gd name="connsiteX7" fmla="*/ 151153 w 2251468"/>
              <a:gd name="connsiteY7" fmla="*/ 848694 h 2050388"/>
              <a:gd name="connsiteX0" fmla="*/ 151153 w 2251468"/>
              <a:gd name="connsiteY0" fmla="*/ 848694 h 2050388"/>
              <a:gd name="connsiteX1" fmla="*/ 376820 w 2251468"/>
              <a:gd name="connsiteY1" fmla="*/ 485777 h 2050388"/>
              <a:gd name="connsiteX2" fmla="*/ 957051 w 2251468"/>
              <a:gd name="connsiteY2" fmla="*/ 0 h 2050388"/>
              <a:gd name="connsiteX3" fmla="*/ 2243719 w 2251468"/>
              <a:gd name="connsiteY3" fmla="*/ 0 h 2050388"/>
              <a:gd name="connsiteX4" fmla="*/ 2251468 w 2251468"/>
              <a:gd name="connsiteY4" fmla="*/ 2042063 h 2050388"/>
              <a:gd name="connsiteX5" fmla="*/ 69772 w 2251468"/>
              <a:gd name="connsiteY5" fmla="*/ 2041525 h 2050388"/>
              <a:gd name="connsiteX6" fmla="*/ 1389 w 2251468"/>
              <a:gd name="connsiteY6" fmla="*/ 1380802 h 2050388"/>
              <a:gd name="connsiteX7" fmla="*/ 151153 w 2251468"/>
              <a:gd name="connsiteY7" fmla="*/ 848694 h 2050388"/>
              <a:gd name="connsiteX0" fmla="*/ 150290 w 2250605"/>
              <a:gd name="connsiteY0" fmla="*/ 848694 h 2047617"/>
              <a:gd name="connsiteX1" fmla="*/ 375957 w 2250605"/>
              <a:gd name="connsiteY1" fmla="*/ 485777 h 2047617"/>
              <a:gd name="connsiteX2" fmla="*/ 956188 w 2250605"/>
              <a:gd name="connsiteY2" fmla="*/ 0 h 2047617"/>
              <a:gd name="connsiteX3" fmla="*/ 2242856 w 2250605"/>
              <a:gd name="connsiteY3" fmla="*/ 0 h 2047617"/>
              <a:gd name="connsiteX4" fmla="*/ 2250605 w 2250605"/>
              <a:gd name="connsiteY4" fmla="*/ 2042063 h 2047617"/>
              <a:gd name="connsiteX5" fmla="*/ 68909 w 2250605"/>
              <a:gd name="connsiteY5" fmla="*/ 2041525 h 2047617"/>
              <a:gd name="connsiteX6" fmla="*/ 526 w 2250605"/>
              <a:gd name="connsiteY6" fmla="*/ 1380802 h 2047617"/>
              <a:gd name="connsiteX7" fmla="*/ 150290 w 2250605"/>
              <a:gd name="connsiteY7" fmla="*/ 848694 h 2047617"/>
              <a:gd name="connsiteX0" fmla="*/ 150290 w 2242856"/>
              <a:gd name="connsiteY0" fmla="*/ 848694 h 2047617"/>
              <a:gd name="connsiteX1" fmla="*/ 375957 w 2242856"/>
              <a:gd name="connsiteY1" fmla="*/ 485777 h 2047617"/>
              <a:gd name="connsiteX2" fmla="*/ 956188 w 2242856"/>
              <a:gd name="connsiteY2" fmla="*/ 0 h 2047617"/>
              <a:gd name="connsiteX3" fmla="*/ 2242856 w 2242856"/>
              <a:gd name="connsiteY3" fmla="*/ 0 h 2047617"/>
              <a:gd name="connsiteX4" fmla="*/ 2241080 w 2242856"/>
              <a:gd name="connsiteY4" fmla="*/ 2038888 h 2047617"/>
              <a:gd name="connsiteX5" fmla="*/ 68909 w 2242856"/>
              <a:gd name="connsiteY5" fmla="*/ 2041525 h 2047617"/>
              <a:gd name="connsiteX6" fmla="*/ 526 w 2242856"/>
              <a:gd name="connsiteY6" fmla="*/ 1380802 h 2047617"/>
              <a:gd name="connsiteX7" fmla="*/ 150290 w 2242856"/>
              <a:gd name="connsiteY7" fmla="*/ 848694 h 2047617"/>
              <a:gd name="connsiteX0" fmla="*/ 150290 w 2242856"/>
              <a:gd name="connsiteY0" fmla="*/ 848694 h 2047617"/>
              <a:gd name="connsiteX1" fmla="*/ 375957 w 2242856"/>
              <a:gd name="connsiteY1" fmla="*/ 485777 h 2047617"/>
              <a:gd name="connsiteX2" fmla="*/ 956188 w 2242856"/>
              <a:gd name="connsiteY2" fmla="*/ 0 h 2047617"/>
              <a:gd name="connsiteX3" fmla="*/ 2242856 w 2242856"/>
              <a:gd name="connsiteY3" fmla="*/ 0 h 2047617"/>
              <a:gd name="connsiteX4" fmla="*/ 2241080 w 2242856"/>
              <a:gd name="connsiteY4" fmla="*/ 2038888 h 2047617"/>
              <a:gd name="connsiteX5" fmla="*/ 68909 w 2242856"/>
              <a:gd name="connsiteY5" fmla="*/ 2041525 h 2047617"/>
              <a:gd name="connsiteX6" fmla="*/ 526 w 2242856"/>
              <a:gd name="connsiteY6" fmla="*/ 1380802 h 2047617"/>
              <a:gd name="connsiteX7" fmla="*/ 150290 w 2242856"/>
              <a:gd name="connsiteY7" fmla="*/ 848694 h 2047617"/>
              <a:gd name="connsiteX0" fmla="*/ 156613 w 2249179"/>
              <a:gd name="connsiteY0" fmla="*/ 848694 h 2056542"/>
              <a:gd name="connsiteX1" fmla="*/ 382280 w 2249179"/>
              <a:gd name="connsiteY1" fmla="*/ 485777 h 2056542"/>
              <a:gd name="connsiteX2" fmla="*/ 962511 w 2249179"/>
              <a:gd name="connsiteY2" fmla="*/ 0 h 2056542"/>
              <a:gd name="connsiteX3" fmla="*/ 2249179 w 2249179"/>
              <a:gd name="connsiteY3" fmla="*/ 0 h 2056542"/>
              <a:gd name="connsiteX4" fmla="*/ 2247403 w 2249179"/>
              <a:gd name="connsiteY4" fmla="*/ 2038888 h 2056542"/>
              <a:gd name="connsiteX5" fmla="*/ 75232 w 2249179"/>
              <a:gd name="connsiteY5" fmla="*/ 2041525 h 2056542"/>
              <a:gd name="connsiteX6" fmla="*/ 499 w 2249179"/>
              <a:gd name="connsiteY6" fmla="*/ 1434777 h 2056542"/>
              <a:gd name="connsiteX7" fmla="*/ 156613 w 2249179"/>
              <a:gd name="connsiteY7" fmla="*/ 848694 h 2056542"/>
              <a:gd name="connsiteX0" fmla="*/ 156114 w 2248680"/>
              <a:gd name="connsiteY0" fmla="*/ 848694 h 2047845"/>
              <a:gd name="connsiteX1" fmla="*/ 381781 w 2248680"/>
              <a:gd name="connsiteY1" fmla="*/ 485777 h 2047845"/>
              <a:gd name="connsiteX2" fmla="*/ 962012 w 2248680"/>
              <a:gd name="connsiteY2" fmla="*/ 0 h 2047845"/>
              <a:gd name="connsiteX3" fmla="*/ 2248680 w 2248680"/>
              <a:gd name="connsiteY3" fmla="*/ 0 h 2047845"/>
              <a:gd name="connsiteX4" fmla="*/ 2246904 w 2248680"/>
              <a:gd name="connsiteY4" fmla="*/ 2038888 h 2047845"/>
              <a:gd name="connsiteX5" fmla="*/ 74733 w 2248680"/>
              <a:gd name="connsiteY5" fmla="*/ 2041525 h 2047845"/>
              <a:gd name="connsiteX6" fmla="*/ 0 w 2248680"/>
              <a:gd name="connsiteY6" fmla="*/ 1434777 h 2047845"/>
              <a:gd name="connsiteX7" fmla="*/ 156114 w 2248680"/>
              <a:gd name="connsiteY7" fmla="*/ 848694 h 2047845"/>
              <a:gd name="connsiteX0" fmla="*/ 156114 w 2248680"/>
              <a:gd name="connsiteY0" fmla="*/ 848694 h 2047845"/>
              <a:gd name="connsiteX1" fmla="*/ 381781 w 2248680"/>
              <a:gd name="connsiteY1" fmla="*/ 485777 h 2047845"/>
              <a:gd name="connsiteX2" fmla="*/ 962012 w 2248680"/>
              <a:gd name="connsiteY2" fmla="*/ 0 h 2047845"/>
              <a:gd name="connsiteX3" fmla="*/ 2248680 w 2248680"/>
              <a:gd name="connsiteY3" fmla="*/ 0 h 2047845"/>
              <a:gd name="connsiteX4" fmla="*/ 2246904 w 2248680"/>
              <a:gd name="connsiteY4" fmla="*/ 2038888 h 2047845"/>
              <a:gd name="connsiteX5" fmla="*/ 74733 w 2248680"/>
              <a:gd name="connsiteY5" fmla="*/ 2041525 h 2047845"/>
              <a:gd name="connsiteX6" fmla="*/ 0 w 2248680"/>
              <a:gd name="connsiteY6" fmla="*/ 1434777 h 2047845"/>
              <a:gd name="connsiteX7" fmla="*/ 156114 w 2248680"/>
              <a:gd name="connsiteY7" fmla="*/ 848694 h 2047845"/>
              <a:gd name="connsiteX0" fmla="*/ 156114 w 2248680"/>
              <a:gd name="connsiteY0" fmla="*/ 848694 h 2047845"/>
              <a:gd name="connsiteX1" fmla="*/ 378606 w 2248680"/>
              <a:gd name="connsiteY1" fmla="*/ 482602 h 2047845"/>
              <a:gd name="connsiteX2" fmla="*/ 962012 w 2248680"/>
              <a:gd name="connsiteY2" fmla="*/ 0 h 2047845"/>
              <a:gd name="connsiteX3" fmla="*/ 2248680 w 2248680"/>
              <a:gd name="connsiteY3" fmla="*/ 0 h 2047845"/>
              <a:gd name="connsiteX4" fmla="*/ 2246904 w 2248680"/>
              <a:gd name="connsiteY4" fmla="*/ 2038888 h 2047845"/>
              <a:gd name="connsiteX5" fmla="*/ 74733 w 2248680"/>
              <a:gd name="connsiteY5" fmla="*/ 2041525 h 2047845"/>
              <a:gd name="connsiteX6" fmla="*/ 0 w 2248680"/>
              <a:gd name="connsiteY6" fmla="*/ 1434777 h 2047845"/>
              <a:gd name="connsiteX7" fmla="*/ 156114 w 2248680"/>
              <a:gd name="connsiteY7" fmla="*/ 848694 h 2047845"/>
              <a:gd name="connsiteX0" fmla="*/ 156114 w 2248680"/>
              <a:gd name="connsiteY0" fmla="*/ 848694 h 2047845"/>
              <a:gd name="connsiteX1" fmla="*/ 372256 w 2248680"/>
              <a:gd name="connsiteY1" fmla="*/ 479427 h 2047845"/>
              <a:gd name="connsiteX2" fmla="*/ 962012 w 2248680"/>
              <a:gd name="connsiteY2" fmla="*/ 0 h 2047845"/>
              <a:gd name="connsiteX3" fmla="*/ 2248680 w 2248680"/>
              <a:gd name="connsiteY3" fmla="*/ 0 h 2047845"/>
              <a:gd name="connsiteX4" fmla="*/ 2246904 w 2248680"/>
              <a:gd name="connsiteY4" fmla="*/ 2038888 h 2047845"/>
              <a:gd name="connsiteX5" fmla="*/ 74733 w 2248680"/>
              <a:gd name="connsiteY5" fmla="*/ 2041525 h 2047845"/>
              <a:gd name="connsiteX6" fmla="*/ 0 w 2248680"/>
              <a:gd name="connsiteY6" fmla="*/ 1434777 h 2047845"/>
              <a:gd name="connsiteX7" fmla="*/ 156114 w 2248680"/>
              <a:gd name="connsiteY7" fmla="*/ 848694 h 2047845"/>
              <a:gd name="connsiteX0" fmla="*/ 156114 w 2248680"/>
              <a:gd name="connsiteY0" fmla="*/ 848694 h 2041525"/>
              <a:gd name="connsiteX1" fmla="*/ 372256 w 2248680"/>
              <a:gd name="connsiteY1" fmla="*/ 479427 h 2041525"/>
              <a:gd name="connsiteX2" fmla="*/ 962012 w 2248680"/>
              <a:gd name="connsiteY2" fmla="*/ 0 h 2041525"/>
              <a:gd name="connsiteX3" fmla="*/ 2248680 w 2248680"/>
              <a:gd name="connsiteY3" fmla="*/ 0 h 2041525"/>
              <a:gd name="connsiteX4" fmla="*/ 2246904 w 2248680"/>
              <a:gd name="connsiteY4" fmla="*/ 2038888 h 2041525"/>
              <a:gd name="connsiteX5" fmla="*/ 74733 w 2248680"/>
              <a:gd name="connsiteY5" fmla="*/ 2041525 h 2041525"/>
              <a:gd name="connsiteX6" fmla="*/ 0 w 2248680"/>
              <a:gd name="connsiteY6" fmla="*/ 1434777 h 2041525"/>
              <a:gd name="connsiteX7" fmla="*/ 156114 w 2248680"/>
              <a:gd name="connsiteY7" fmla="*/ 848694 h 2041525"/>
              <a:gd name="connsiteX0" fmla="*/ 156114 w 2248680"/>
              <a:gd name="connsiteY0" fmla="*/ 848694 h 2041525"/>
              <a:gd name="connsiteX1" fmla="*/ 372256 w 2248680"/>
              <a:gd name="connsiteY1" fmla="*/ 479427 h 2041525"/>
              <a:gd name="connsiteX2" fmla="*/ 962012 w 2248680"/>
              <a:gd name="connsiteY2" fmla="*/ 0 h 2041525"/>
              <a:gd name="connsiteX3" fmla="*/ 2248680 w 2248680"/>
              <a:gd name="connsiteY3" fmla="*/ 0 h 2041525"/>
              <a:gd name="connsiteX4" fmla="*/ 2246904 w 2248680"/>
              <a:gd name="connsiteY4" fmla="*/ 2038888 h 2041525"/>
              <a:gd name="connsiteX5" fmla="*/ 74733 w 2248680"/>
              <a:gd name="connsiteY5" fmla="*/ 2041525 h 2041525"/>
              <a:gd name="connsiteX6" fmla="*/ 0 w 2248680"/>
              <a:gd name="connsiteY6" fmla="*/ 1434777 h 2041525"/>
              <a:gd name="connsiteX7" fmla="*/ 156114 w 2248680"/>
              <a:gd name="connsiteY7" fmla="*/ 848694 h 2041525"/>
              <a:gd name="connsiteX0" fmla="*/ 156250 w 2248816"/>
              <a:gd name="connsiteY0" fmla="*/ 848694 h 2041525"/>
              <a:gd name="connsiteX1" fmla="*/ 372392 w 2248816"/>
              <a:gd name="connsiteY1" fmla="*/ 479427 h 2041525"/>
              <a:gd name="connsiteX2" fmla="*/ 962148 w 2248816"/>
              <a:gd name="connsiteY2" fmla="*/ 0 h 2041525"/>
              <a:gd name="connsiteX3" fmla="*/ 2248816 w 2248816"/>
              <a:gd name="connsiteY3" fmla="*/ 0 h 2041525"/>
              <a:gd name="connsiteX4" fmla="*/ 2247040 w 2248816"/>
              <a:gd name="connsiteY4" fmla="*/ 2038888 h 2041525"/>
              <a:gd name="connsiteX5" fmla="*/ 74869 w 2248816"/>
              <a:gd name="connsiteY5" fmla="*/ 2041525 h 2041525"/>
              <a:gd name="connsiteX6" fmla="*/ 136 w 2248816"/>
              <a:gd name="connsiteY6" fmla="*/ 1434777 h 2041525"/>
              <a:gd name="connsiteX7" fmla="*/ 156250 w 2248816"/>
              <a:gd name="connsiteY7" fmla="*/ 848694 h 2041525"/>
              <a:gd name="connsiteX0" fmla="*/ 149924 w 2242490"/>
              <a:gd name="connsiteY0" fmla="*/ 848694 h 2041525"/>
              <a:gd name="connsiteX1" fmla="*/ 366066 w 2242490"/>
              <a:gd name="connsiteY1" fmla="*/ 479427 h 2041525"/>
              <a:gd name="connsiteX2" fmla="*/ 955822 w 2242490"/>
              <a:gd name="connsiteY2" fmla="*/ 0 h 2041525"/>
              <a:gd name="connsiteX3" fmla="*/ 2242490 w 2242490"/>
              <a:gd name="connsiteY3" fmla="*/ 0 h 2041525"/>
              <a:gd name="connsiteX4" fmla="*/ 2240714 w 2242490"/>
              <a:gd name="connsiteY4" fmla="*/ 2038888 h 2041525"/>
              <a:gd name="connsiteX5" fmla="*/ 68543 w 2242490"/>
              <a:gd name="connsiteY5" fmla="*/ 2041525 h 2041525"/>
              <a:gd name="connsiteX6" fmla="*/ 160 w 2242490"/>
              <a:gd name="connsiteY6" fmla="*/ 1425252 h 2041525"/>
              <a:gd name="connsiteX7" fmla="*/ 149924 w 2242490"/>
              <a:gd name="connsiteY7" fmla="*/ 848694 h 2041525"/>
              <a:gd name="connsiteX0" fmla="*/ 149924 w 2242490"/>
              <a:gd name="connsiteY0" fmla="*/ 855044 h 2041525"/>
              <a:gd name="connsiteX1" fmla="*/ 366066 w 2242490"/>
              <a:gd name="connsiteY1" fmla="*/ 479427 h 2041525"/>
              <a:gd name="connsiteX2" fmla="*/ 955822 w 2242490"/>
              <a:gd name="connsiteY2" fmla="*/ 0 h 2041525"/>
              <a:gd name="connsiteX3" fmla="*/ 2242490 w 2242490"/>
              <a:gd name="connsiteY3" fmla="*/ 0 h 2041525"/>
              <a:gd name="connsiteX4" fmla="*/ 2240714 w 2242490"/>
              <a:gd name="connsiteY4" fmla="*/ 2038888 h 2041525"/>
              <a:gd name="connsiteX5" fmla="*/ 68543 w 2242490"/>
              <a:gd name="connsiteY5" fmla="*/ 2041525 h 2041525"/>
              <a:gd name="connsiteX6" fmla="*/ 160 w 2242490"/>
              <a:gd name="connsiteY6" fmla="*/ 1425252 h 2041525"/>
              <a:gd name="connsiteX7" fmla="*/ 149924 w 2242490"/>
              <a:gd name="connsiteY7" fmla="*/ 855044 h 2041525"/>
              <a:gd name="connsiteX0" fmla="*/ 149924 w 2242490"/>
              <a:gd name="connsiteY0" fmla="*/ 855044 h 2041525"/>
              <a:gd name="connsiteX1" fmla="*/ 369241 w 2242490"/>
              <a:gd name="connsiteY1" fmla="*/ 473077 h 2041525"/>
              <a:gd name="connsiteX2" fmla="*/ 955822 w 2242490"/>
              <a:gd name="connsiteY2" fmla="*/ 0 h 2041525"/>
              <a:gd name="connsiteX3" fmla="*/ 2242490 w 2242490"/>
              <a:gd name="connsiteY3" fmla="*/ 0 h 2041525"/>
              <a:gd name="connsiteX4" fmla="*/ 2240714 w 2242490"/>
              <a:gd name="connsiteY4" fmla="*/ 2038888 h 2041525"/>
              <a:gd name="connsiteX5" fmla="*/ 68543 w 2242490"/>
              <a:gd name="connsiteY5" fmla="*/ 2041525 h 2041525"/>
              <a:gd name="connsiteX6" fmla="*/ 160 w 2242490"/>
              <a:gd name="connsiteY6" fmla="*/ 1425252 h 2041525"/>
              <a:gd name="connsiteX7" fmla="*/ 149924 w 2242490"/>
              <a:gd name="connsiteY7" fmla="*/ 855044 h 2041525"/>
              <a:gd name="connsiteX0" fmla="*/ 149956 w 2242522"/>
              <a:gd name="connsiteY0" fmla="*/ 855044 h 2041525"/>
              <a:gd name="connsiteX1" fmla="*/ 369273 w 2242522"/>
              <a:gd name="connsiteY1" fmla="*/ 473077 h 2041525"/>
              <a:gd name="connsiteX2" fmla="*/ 955854 w 2242522"/>
              <a:gd name="connsiteY2" fmla="*/ 0 h 2041525"/>
              <a:gd name="connsiteX3" fmla="*/ 2242522 w 2242522"/>
              <a:gd name="connsiteY3" fmla="*/ 0 h 2041525"/>
              <a:gd name="connsiteX4" fmla="*/ 2240746 w 2242522"/>
              <a:gd name="connsiteY4" fmla="*/ 2038888 h 2041525"/>
              <a:gd name="connsiteX5" fmla="*/ 62225 w 2242522"/>
              <a:gd name="connsiteY5" fmla="*/ 2041525 h 2041525"/>
              <a:gd name="connsiteX6" fmla="*/ 192 w 2242522"/>
              <a:gd name="connsiteY6" fmla="*/ 1425252 h 2041525"/>
              <a:gd name="connsiteX7" fmla="*/ 149956 w 2242522"/>
              <a:gd name="connsiteY7" fmla="*/ 855044 h 2041525"/>
              <a:gd name="connsiteX0" fmla="*/ 150501 w 2243067"/>
              <a:gd name="connsiteY0" fmla="*/ 855044 h 2041525"/>
              <a:gd name="connsiteX1" fmla="*/ 369818 w 2243067"/>
              <a:gd name="connsiteY1" fmla="*/ 473077 h 2041525"/>
              <a:gd name="connsiteX2" fmla="*/ 956399 w 2243067"/>
              <a:gd name="connsiteY2" fmla="*/ 0 h 2041525"/>
              <a:gd name="connsiteX3" fmla="*/ 2243067 w 2243067"/>
              <a:gd name="connsiteY3" fmla="*/ 0 h 2041525"/>
              <a:gd name="connsiteX4" fmla="*/ 2241291 w 2243067"/>
              <a:gd name="connsiteY4" fmla="*/ 2038888 h 2041525"/>
              <a:gd name="connsiteX5" fmla="*/ 62770 w 2243067"/>
              <a:gd name="connsiteY5" fmla="*/ 2041525 h 2041525"/>
              <a:gd name="connsiteX6" fmla="*/ 737 w 2243067"/>
              <a:gd name="connsiteY6" fmla="*/ 1425252 h 2041525"/>
              <a:gd name="connsiteX7" fmla="*/ 150501 w 2243067"/>
              <a:gd name="connsiteY7" fmla="*/ 855044 h 2041525"/>
              <a:gd name="connsiteX0" fmla="*/ 150501 w 2243067"/>
              <a:gd name="connsiteY0" fmla="*/ 855044 h 2041525"/>
              <a:gd name="connsiteX1" fmla="*/ 369818 w 2243067"/>
              <a:gd name="connsiteY1" fmla="*/ 473077 h 2041525"/>
              <a:gd name="connsiteX2" fmla="*/ 956399 w 2243067"/>
              <a:gd name="connsiteY2" fmla="*/ 0 h 2041525"/>
              <a:gd name="connsiteX3" fmla="*/ 2243067 w 2243067"/>
              <a:gd name="connsiteY3" fmla="*/ 0 h 2041525"/>
              <a:gd name="connsiteX4" fmla="*/ 2241291 w 2243067"/>
              <a:gd name="connsiteY4" fmla="*/ 2038888 h 2041525"/>
              <a:gd name="connsiteX5" fmla="*/ 62770 w 2243067"/>
              <a:gd name="connsiteY5" fmla="*/ 2041525 h 2041525"/>
              <a:gd name="connsiteX6" fmla="*/ 737 w 2243067"/>
              <a:gd name="connsiteY6" fmla="*/ 1425252 h 2041525"/>
              <a:gd name="connsiteX7" fmla="*/ 150501 w 2243067"/>
              <a:gd name="connsiteY7" fmla="*/ 855044 h 2041525"/>
              <a:gd name="connsiteX0" fmla="*/ 150501 w 2243067"/>
              <a:gd name="connsiteY0" fmla="*/ 855044 h 2041525"/>
              <a:gd name="connsiteX1" fmla="*/ 369818 w 2243067"/>
              <a:gd name="connsiteY1" fmla="*/ 473077 h 2041525"/>
              <a:gd name="connsiteX2" fmla="*/ 956399 w 2243067"/>
              <a:gd name="connsiteY2" fmla="*/ 0 h 2041525"/>
              <a:gd name="connsiteX3" fmla="*/ 2243067 w 2243067"/>
              <a:gd name="connsiteY3" fmla="*/ 0 h 2041525"/>
              <a:gd name="connsiteX4" fmla="*/ 2241291 w 2243067"/>
              <a:gd name="connsiteY4" fmla="*/ 2038888 h 2041525"/>
              <a:gd name="connsiteX5" fmla="*/ 62770 w 2243067"/>
              <a:gd name="connsiteY5" fmla="*/ 2041525 h 2041525"/>
              <a:gd name="connsiteX6" fmla="*/ 737 w 2243067"/>
              <a:gd name="connsiteY6" fmla="*/ 1425252 h 2041525"/>
              <a:gd name="connsiteX7" fmla="*/ 150501 w 2243067"/>
              <a:gd name="connsiteY7" fmla="*/ 855044 h 2041525"/>
              <a:gd name="connsiteX0" fmla="*/ 150501 w 2243067"/>
              <a:gd name="connsiteY0" fmla="*/ 855044 h 2041525"/>
              <a:gd name="connsiteX1" fmla="*/ 369818 w 2243067"/>
              <a:gd name="connsiteY1" fmla="*/ 473077 h 2041525"/>
              <a:gd name="connsiteX2" fmla="*/ 956399 w 2243067"/>
              <a:gd name="connsiteY2" fmla="*/ 0 h 2041525"/>
              <a:gd name="connsiteX3" fmla="*/ 2243067 w 2243067"/>
              <a:gd name="connsiteY3" fmla="*/ 0 h 2041525"/>
              <a:gd name="connsiteX4" fmla="*/ 2241291 w 2243067"/>
              <a:gd name="connsiteY4" fmla="*/ 2038888 h 2041525"/>
              <a:gd name="connsiteX5" fmla="*/ 62770 w 2243067"/>
              <a:gd name="connsiteY5" fmla="*/ 2041525 h 2041525"/>
              <a:gd name="connsiteX6" fmla="*/ 737 w 2243067"/>
              <a:gd name="connsiteY6" fmla="*/ 1425252 h 2041525"/>
              <a:gd name="connsiteX7" fmla="*/ 150501 w 2243067"/>
              <a:gd name="connsiteY7" fmla="*/ 855044 h 2041525"/>
              <a:gd name="connsiteX0" fmla="*/ 147394 w 2239960"/>
              <a:gd name="connsiteY0" fmla="*/ 855044 h 2041525"/>
              <a:gd name="connsiteX1" fmla="*/ 366711 w 2239960"/>
              <a:gd name="connsiteY1" fmla="*/ 473077 h 2041525"/>
              <a:gd name="connsiteX2" fmla="*/ 953292 w 2239960"/>
              <a:gd name="connsiteY2" fmla="*/ 0 h 2041525"/>
              <a:gd name="connsiteX3" fmla="*/ 2239960 w 2239960"/>
              <a:gd name="connsiteY3" fmla="*/ 0 h 2041525"/>
              <a:gd name="connsiteX4" fmla="*/ 2238184 w 2239960"/>
              <a:gd name="connsiteY4" fmla="*/ 2038888 h 2041525"/>
              <a:gd name="connsiteX5" fmla="*/ 59663 w 2239960"/>
              <a:gd name="connsiteY5" fmla="*/ 2041525 h 2041525"/>
              <a:gd name="connsiteX6" fmla="*/ 805 w 2239960"/>
              <a:gd name="connsiteY6" fmla="*/ 1434777 h 2041525"/>
              <a:gd name="connsiteX7" fmla="*/ 147394 w 2239960"/>
              <a:gd name="connsiteY7" fmla="*/ 855044 h 2041525"/>
              <a:gd name="connsiteX0" fmla="*/ 147394 w 2239960"/>
              <a:gd name="connsiteY0" fmla="*/ 855044 h 2041525"/>
              <a:gd name="connsiteX1" fmla="*/ 366711 w 2239960"/>
              <a:gd name="connsiteY1" fmla="*/ 473077 h 2041525"/>
              <a:gd name="connsiteX2" fmla="*/ 953292 w 2239960"/>
              <a:gd name="connsiteY2" fmla="*/ 0 h 2041525"/>
              <a:gd name="connsiteX3" fmla="*/ 2239960 w 2239960"/>
              <a:gd name="connsiteY3" fmla="*/ 0 h 2041525"/>
              <a:gd name="connsiteX4" fmla="*/ 2238184 w 2239960"/>
              <a:gd name="connsiteY4" fmla="*/ 2038888 h 2041525"/>
              <a:gd name="connsiteX5" fmla="*/ 59663 w 2239960"/>
              <a:gd name="connsiteY5" fmla="*/ 2041525 h 2041525"/>
              <a:gd name="connsiteX6" fmla="*/ 805 w 2239960"/>
              <a:gd name="connsiteY6" fmla="*/ 1434777 h 2041525"/>
              <a:gd name="connsiteX7" fmla="*/ 147394 w 2239960"/>
              <a:gd name="connsiteY7" fmla="*/ 855044 h 2041525"/>
              <a:gd name="connsiteX0" fmla="*/ 146804 w 2239370"/>
              <a:gd name="connsiteY0" fmla="*/ 855044 h 2041525"/>
              <a:gd name="connsiteX1" fmla="*/ 366121 w 2239370"/>
              <a:gd name="connsiteY1" fmla="*/ 473077 h 2041525"/>
              <a:gd name="connsiteX2" fmla="*/ 952702 w 2239370"/>
              <a:gd name="connsiteY2" fmla="*/ 0 h 2041525"/>
              <a:gd name="connsiteX3" fmla="*/ 2239370 w 2239370"/>
              <a:gd name="connsiteY3" fmla="*/ 0 h 2041525"/>
              <a:gd name="connsiteX4" fmla="*/ 2237594 w 2239370"/>
              <a:gd name="connsiteY4" fmla="*/ 2038888 h 2041525"/>
              <a:gd name="connsiteX5" fmla="*/ 59073 w 2239370"/>
              <a:gd name="connsiteY5" fmla="*/ 2041525 h 2041525"/>
              <a:gd name="connsiteX6" fmla="*/ 215 w 2239370"/>
              <a:gd name="connsiteY6" fmla="*/ 1434777 h 2041525"/>
              <a:gd name="connsiteX7" fmla="*/ 146804 w 2239370"/>
              <a:gd name="connsiteY7" fmla="*/ 855044 h 2041525"/>
              <a:gd name="connsiteX0" fmla="*/ 143629 w 2239370"/>
              <a:gd name="connsiteY0" fmla="*/ 855044 h 2041525"/>
              <a:gd name="connsiteX1" fmla="*/ 366121 w 2239370"/>
              <a:gd name="connsiteY1" fmla="*/ 473077 h 2041525"/>
              <a:gd name="connsiteX2" fmla="*/ 952702 w 2239370"/>
              <a:gd name="connsiteY2" fmla="*/ 0 h 2041525"/>
              <a:gd name="connsiteX3" fmla="*/ 2239370 w 2239370"/>
              <a:gd name="connsiteY3" fmla="*/ 0 h 2041525"/>
              <a:gd name="connsiteX4" fmla="*/ 2237594 w 2239370"/>
              <a:gd name="connsiteY4" fmla="*/ 2038888 h 2041525"/>
              <a:gd name="connsiteX5" fmla="*/ 59073 w 2239370"/>
              <a:gd name="connsiteY5" fmla="*/ 2041525 h 2041525"/>
              <a:gd name="connsiteX6" fmla="*/ 215 w 2239370"/>
              <a:gd name="connsiteY6" fmla="*/ 1434777 h 2041525"/>
              <a:gd name="connsiteX7" fmla="*/ 143629 w 2239370"/>
              <a:gd name="connsiteY7" fmla="*/ 855044 h 2041525"/>
              <a:gd name="connsiteX0" fmla="*/ 143629 w 2239370"/>
              <a:gd name="connsiteY0" fmla="*/ 855044 h 2041525"/>
              <a:gd name="connsiteX1" fmla="*/ 366121 w 2239370"/>
              <a:gd name="connsiteY1" fmla="*/ 473077 h 2041525"/>
              <a:gd name="connsiteX2" fmla="*/ 952702 w 2239370"/>
              <a:gd name="connsiteY2" fmla="*/ 0 h 2041525"/>
              <a:gd name="connsiteX3" fmla="*/ 2239370 w 2239370"/>
              <a:gd name="connsiteY3" fmla="*/ 0 h 2041525"/>
              <a:gd name="connsiteX4" fmla="*/ 2237594 w 2239370"/>
              <a:gd name="connsiteY4" fmla="*/ 2038888 h 2041525"/>
              <a:gd name="connsiteX5" fmla="*/ 59073 w 2239370"/>
              <a:gd name="connsiteY5" fmla="*/ 2041525 h 2041525"/>
              <a:gd name="connsiteX6" fmla="*/ 215 w 2239370"/>
              <a:gd name="connsiteY6" fmla="*/ 1434777 h 2041525"/>
              <a:gd name="connsiteX7" fmla="*/ 143629 w 2239370"/>
              <a:gd name="connsiteY7" fmla="*/ 855044 h 2041525"/>
              <a:gd name="connsiteX0" fmla="*/ 149938 w 2245679"/>
              <a:gd name="connsiteY0" fmla="*/ 855044 h 2041525"/>
              <a:gd name="connsiteX1" fmla="*/ 372430 w 2245679"/>
              <a:gd name="connsiteY1" fmla="*/ 473077 h 2041525"/>
              <a:gd name="connsiteX2" fmla="*/ 959011 w 2245679"/>
              <a:gd name="connsiteY2" fmla="*/ 0 h 2041525"/>
              <a:gd name="connsiteX3" fmla="*/ 2245679 w 2245679"/>
              <a:gd name="connsiteY3" fmla="*/ 0 h 2041525"/>
              <a:gd name="connsiteX4" fmla="*/ 2243903 w 2245679"/>
              <a:gd name="connsiteY4" fmla="*/ 2038888 h 2041525"/>
              <a:gd name="connsiteX5" fmla="*/ 65382 w 2245679"/>
              <a:gd name="connsiteY5" fmla="*/ 2041525 h 2041525"/>
              <a:gd name="connsiteX6" fmla="*/ 174 w 2245679"/>
              <a:gd name="connsiteY6" fmla="*/ 1453827 h 2041525"/>
              <a:gd name="connsiteX7" fmla="*/ 149938 w 2245679"/>
              <a:gd name="connsiteY7" fmla="*/ 855044 h 2041525"/>
              <a:gd name="connsiteX0" fmla="*/ 149938 w 2245679"/>
              <a:gd name="connsiteY0" fmla="*/ 855044 h 2041525"/>
              <a:gd name="connsiteX1" fmla="*/ 372430 w 2245679"/>
              <a:gd name="connsiteY1" fmla="*/ 473077 h 2041525"/>
              <a:gd name="connsiteX2" fmla="*/ 959011 w 2245679"/>
              <a:gd name="connsiteY2" fmla="*/ 0 h 2041525"/>
              <a:gd name="connsiteX3" fmla="*/ 2245679 w 2245679"/>
              <a:gd name="connsiteY3" fmla="*/ 0 h 2041525"/>
              <a:gd name="connsiteX4" fmla="*/ 2243903 w 2245679"/>
              <a:gd name="connsiteY4" fmla="*/ 2038888 h 2041525"/>
              <a:gd name="connsiteX5" fmla="*/ 65382 w 2245679"/>
              <a:gd name="connsiteY5" fmla="*/ 2041525 h 2041525"/>
              <a:gd name="connsiteX6" fmla="*/ 174 w 2245679"/>
              <a:gd name="connsiteY6" fmla="*/ 1453827 h 2041525"/>
              <a:gd name="connsiteX7" fmla="*/ 149938 w 2245679"/>
              <a:gd name="connsiteY7" fmla="*/ 855044 h 2041525"/>
              <a:gd name="connsiteX0" fmla="*/ 143629 w 2239370"/>
              <a:gd name="connsiteY0" fmla="*/ 855044 h 2041525"/>
              <a:gd name="connsiteX1" fmla="*/ 366121 w 2239370"/>
              <a:gd name="connsiteY1" fmla="*/ 473077 h 2041525"/>
              <a:gd name="connsiteX2" fmla="*/ 952702 w 2239370"/>
              <a:gd name="connsiteY2" fmla="*/ 0 h 2041525"/>
              <a:gd name="connsiteX3" fmla="*/ 2239370 w 2239370"/>
              <a:gd name="connsiteY3" fmla="*/ 0 h 2041525"/>
              <a:gd name="connsiteX4" fmla="*/ 2237594 w 2239370"/>
              <a:gd name="connsiteY4" fmla="*/ 2038888 h 2041525"/>
              <a:gd name="connsiteX5" fmla="*/ 59073 w 2239370"/>
              <a:gd name="connsiteY5" fmla="*/ 2041525 h 2041525"/>
              <a:gd name="connsiteX6" fmla="*/ 215 w 2239370"/>
              <a:gd name="connsiteY6" fmla="*/ 1457002 h 2041525"/>
              <a:gd name="connsiteX7" fmla="*/ 143629 w 2239370"/>
              <a:gd name="connsiteY7" fmla="*/ 855044 h 2041525"/>
              <a:gd name="connsiteX0" fmla="*/ 143629 w 2239370"/>
              <a:gd name="connsiteY0" fmla="*/ 855044 h 2041525"/>
              <a:gd name="connsiteX1" fmla="*/ 366121 w 2239370"/>
              <a:gd name="connsiteY1" fmla="*/ 473077 h 2041525"/>
              <a:gd name="connsiteX2" fmla="*/ 952702 w 2239370"/>
              <a:gd name="connsiteY2" fmla="*/ 0 h 2041525"/>
              <a:gd name="connsiteX3" fmla="*/ 2239370 w 2239370"/>
              <a:gd name="connsiteY3" fmla="*/ 0 h 2041525"/>
              <a:gd name="connsiteX4" fmla="*/ 2237594 w 2239370"/>
              <a:gd name="connsiteY4" fmla="*/ 2038888 h 2041525"/>
              <a:gd name="connsiteX5" fmla="*/ 59073 w 2239370"/>
              <a:gd name="connsiteY5" fmla="*/ 2041525 h 2041525"/>
              <a:gd name="connsiteX6" fmla="*/ 215 w 2239370"/>
              <a:gd name="connsiteY6" fmla="*/ 1457002 h 2041525"/>
              <a:gd name="connsiteX7" fmla="*/ 143629 w 2239370"/>
              <a:gd name="connsiteY7" fmla="*/ 855044 h 2041525"/>
              <a:gd name="connsiteX0" fmla="*/ 144218 w 2239959"/>
              <a:gd name="connsiteY0" fmla="*/ 855044 h 2041525"/>
              <a:gd name="connsiteX1" fmla="*/ 366710 w 2239959"/>
              <a:gd name="connsiteY1" fmla="*/ 473077 h 2041525"/>
              <a:gd name="connsiteX2" fmla="*/ 953291 w 2239959"/>
              <a:gd name="connsiteY2" fmla="*/ 0 h 2041525"/>
              <a:gd name="connsiteX3" fmla="*/ 2239959 w 2239959"/>
              <a:gd name="connsiteY3" fmla="*/ 0 h 2041525"/>
              <a:gd name="connsiteX4" fmla="*/ 2238183 w 2239959"/>
              <a:gd name="connsiteY4" fmla="*/ 2038888 h 2041525"/>
              <a:gd name="connsiteX5" fmla="*/ 59662 w 2239959"/>
              <a:gd name="connsiteY5" fmla="*/ 2041525 h 2041525"/>
              <a:gd name="connsiteX6" fmla="*/ 804 w 2239959"/>
              <a:gd name="connsiteY6" fmla="*/ 1457002 h 2041525"/>
              <a:gd name="connsiteX7" fmla="*/ 144218 w 2239959"/>
              <a:gd name="connsiteY7" fmla="*/ 855044 h 2041525"/>
              <a:gd name="connsiteX0" fmla="*/ 144218 w 2239959"/>
              <a:gd name="connsiteY0" fmla="*/ 855044 h 2041525"/>
              <a:gd name="connsiteX1" fmla="*/ 366710 w 2239959"/>
              <a:gd name="connsiteY1" fmla="*/ 473077 h 2041525"/>
              <a:gd name="connsiteX2" fmla="*/ 842166 w 2239959"/>
              <a:gd name="connsiteY2" fmla="*/ 0 h 2041525"/>
              <a:gd name="connsiteX3" fmla="*/ 2239959 w 2239959"/>
              <a:gd name="connsiteY3" fmla="*/ 0 h 2041525"/>
              <a:gd name="connsiteX4" fmla="*/ 2238183 w 2239959"/>
              <a:gd name="connsiteY4" fmla="*/ 2038888 h 2041525"/>
              <a:gd name="connsiteX5" fmla="*/ 59662 w 2239959"/>
              <a:gd name="connsiteY5" fmla="*/ 2041525 h 2041525"/>
              <a:gd name="connsiteX6" fmla="*/ 804 w 2239959"/>
              <a:gd name="connsiteY6" fmla="*/ 1457002 h 2041525"/>
              <a:gd name="connsiteX7" fmla="*/ 144218 w 2239959"/>
              <a:gd name="connsiteY7" fmla="*/ 855044 h 2041525"/>
              <a:gd name="connsiteX0" fmla="*/ 144218 w 2239959"/>
              <a:gd name="connsiteY0" fmla="*/ 855044 h 2041525"/>
              <a:gd name="connsiteX1" fmla="*/ 322260 w 2239959"/>
              <a:gd name="connsiteY1" fmla="*/ 463552 h 2041525"/>
              <a:gd name="connsiteX2" fmla="*/ 842166 w 2239959"/>
              <a:gd name="connsiteY2" fmla="*/ 0 h 2041525"/>
              <a:gd name="connsiteX3" fmla="*/ 2239959 w 2239959"/>
              <a:gd name="connsiteY3" fmla="*/ 0 h 2041525"/>
              <a:gd name="connsiteX4" fmla="*/ 2238183 w 2239959"/>
              <a:gd name="connsiteY4" fmla="*/ 2038888 h 2041525"/>
              <a:gd name="connsiteX5" fmla="*/ 59662 w 2239959"/>
              <a:gd name="connsiteY5" fmla="*/ 2041525 h 2041525"/>
              <a:gd name="connsiteX6" fmla="*/ 804 w 2239959"/>
              <a:gd name="connsiteY6" fmla="*/ 1457002 h 2041525"/>
              <a:gd name="connsiteX7" fmla="*/ 144218 w 2239959"/>
              <a:gd name="connsiteY7" fmla="*/ 855044 h 2041525"/>
              <a:gd name="connsiteX0" fmla="*/ 144218 w 2239959"/>
              <a:gd name="connsiteY0" fmla="*/ 855044 h 2041525"/>
              <a:gd name="connsiteX1" fmla="*/ 322260 w 2239959"/>
              <a:gd name="connsiteY1" fmla="*/ 463552 h 2041525"/>
              <a:gd name="connsiteX2" fmla="*/ 842166 w 2239959"/>
              <a:gd name="connsiteY2" fmla="*/ 0 h 2041525"/>
              <a:gd name="connsiteX3" fmla="*/ 2239959 w 2239959"/>
              <a:gd name="connsiteY3" fmla="*/ 0 h 2041525"/>
              <a:gd name="connsiteX4" fmla="*/ 2238183 w 2239959"/>
              <a:gd name="connsiteY4" fmla="*/ 2038888 h 2041525"/>
              <a:gd name="connsiteX5" fmla="*/ 59662 w 2239959"/>
              <a:gd name="connsiteY5" fmla="*/ 2041525 h 2041525"/>
              <a:gd name="connsiteX6" fmla="*/ 804 w 2239959"/>
              <a:gd name="connsiteY6" fmla="*/ 1457002 h 2041525"/>
              <a:gd name="connsiteX7" fmla="*/ 144218 w 2239959"/>
              <a:gd name="connsiteY7" fmla="*/ 855044 h 2041525"/>
              <a:gd name="connsiteX0" fmla="*/ 144218 w 2239959"/>
              <a:gd name="connsiteY0" fmla="*/ 855044 h 2041525"/>
              <a:gd name="connsiteX1" fmla="*/ 322260 w 2239959"/>
              <a:gd name="connsiteY1" fmla="*/ 463552 h 2041525"/>
              <a:gd name="connsiteX2" fmla="*/ 842166 w 2239959"/>
              <a:gd name="connsiteY2" fmla="*/ 0 h 2041525"/>
              <a:gd name="connsiteX3" fmla="*/ 2239959 w 2239959"/>
              <a:gd name="connsiteY3" fmla="*/ 0 h 2041525"/>
              <a:gd name="connsiteX4" fmla="*/ 2238183 w 2239959"/>
              <a:gd name="connsiteY4" fmla="*/ 2038888 h 2041525"/>
              <a:gd name="connsiteX5" fmla="*/ 59662 w 2239959"/>
              <a:gd name="connsiteY5" fmla="*/ 2041525 h 2041525"/>
              <a:gd name="connsiteX6" fmla="*/ 804 w 2239959"/>
              <a:gd name="connsiteY6" fmla="*/ 1457002 h 2041525"/>
              <a:gd name="connsiteX7" fmla="*/ 144218 w 2239959"/>
              <a:gd name="connsiteY7" fmla="*/ 855044 h 2041525"/>
              <a:gd name="connsiteX0" fmla="*/ 144218 w 2239959"/>
              <a:gd name="connsiteY0" fmla="*/ 855044 h 2041525"/>
              <a:gd name="connsiteX1" fmla="*/ 322260 w 2239959"/>
              <a:gd name="connsiteY1" fmla="*/ 463552 h 2041525"/>
              <a:gd name="connsiteX2" fmla="*/ 842166 w 2239959"/>
              <a:gd name="connsiteY2" fmla="*/ 0 h 2041525"/>
              <a:gd name="connsiteX3" fmla="*/ 2239959 w 2239959"/>
              <a:gd name="connsiteY3" fmla="*/ 0 h 2041525"/>
              <a:gd name="connsiteX4" fmla="*/ 2238183 w 2239959"/>
              <a:gd name="connsiteY4" fmla="*/ 2038888 h 2041525"/>
              <a:gd name="connsiteX5" fmla="*/ 59662 w 2239959"/>
              <a:gd name="connsiteY5" fmla="*/ 2041525 h 2041525"/>
              <a:gd name="connsiteX6" fmla="*/ 804 w 2239959"/>
              <a:gd name="connsiteY6" fmla="*/ 1457002 h 2041525"/>
              <a:gd name="connsiteX7" fmla="*/ 144218 w 2239959"/>
              <a:gd name="connsiteY7" fmla="*/ 855044 h 2041525"/>
              <a:gd name="connsiteX0" fmla="*/ 83893 w 2239959"/>
              <a:gd name="connsiteY0" fmla="*/ 924894 h 2041525"/>
              <a:gd name="connsiteX1" fmla="*/ 322260 w 2239959"/>
              <a:gd name="connsiteY1" fmla="*/ 463552 h 2041525"/>
              <a:gd name="connsiteX2" fmla="*/ 842166 w 2239959"/>
              <a:gd name="connsiteY2" fmla="*/ 0 h 2041525"/>
              <a:gd name="connsiteX3" fmla="*/ 2239959 w 2239959"/>
              <a:gd name="connsiteY3" fmla="*/ 0 h 2041525"/>
              <a:gd name="connsiteX4" fmla="*/ 2238183 w 2239959"/>
              <a:gd name="connsiteY4" fmla="*/ 2038888 h 2041525"/>
              <a:gd name="connsiteX5" fmla="*/ 59662 w 2239959"/>
              <a:gd name="connsiteY5" fmla="*/ 2041525 h 2041525"/>
              <a:gd name="connsiteX6" fmla="*/ 804 w 2239959"/>
              <a:gd name="connsiteY6" fmla="*/ 1457002 h 2041525"/>
              <a:gd name="connsiteX7" fmla="*/ 83893 w 2239959"/>
              <a:gd name="connsiteY7" fmla="*/ 924894 h 2041525"/>
              <a:gd name="connsiteX0" fmla="*/ 83974 w 2240040"/>
              <a:gd name="connsiteY0" fmla="*/ 924894 h 2038888"/>
              <a:gd name="connsiteX1" fmla="*/ 322341 w 2240040"/>
              <a:gd name="connsiteY1" fmla="*/ 463552 h 2038888"/>
              <a:gd name="connsiteX2" fmla="*/ 842247 w 2240040"/>
              <a:gd name="connsiteY2" fmla="*/ 0 h 2038888"/>
              <a:gd name="connsiteX3" fmla="*/ 2240040 w 2240040"/>
              <a:gd name="connsiteY3" fmla="*/ 0 h 2038888"/>
              <a:gd name="connsiteX4" fmla="*/ 2238264 w 2240040"/>
              <a:gd name="connsiteY4" fmla="*/ 2038888 h 2038888"/>
              <a:gd name="connsiteX5" fmla="*/ 56568 w 2240040"/>
              <a:gd name="connsiteY5" fmla="*/ 2022475 h 2038888"/>
              <a:gd name="connsiteX6" fmla="*/ 885 w 2240040"/>
              <a:gd name="connsiteY6" fmla="*/ 1457002 h 2038888"/>
              <a:gd name="connsiteX7" fmla="*/ 83974 w 2240040"/>
              <a:gd name="connsiteY7" fmla="*/ 924894 h 2038888"/>
              <a:gd name="connsiteX0" fmla="*/ 83974 w 2240040"/>
              <a:gd name="connsiteY0" fmla="*/ 924894 h 2026188"/>
              <a:gd name="connsiteX1" fmla="*/ 322341 w 2240040"/>
              <a:gd name="connsiteY1" fmla="*/ 463552 h 2026188"/>
              <a:gd name="connsiteX2" fmla="*/ 842247 w 2240040"/>
              <a:gd name="connsiteY2" fmla="*/ 0 h 2026188"/>
              <a:gd name="connsiteX3" fmla="*/ 2240040 w 2240040"/>
              <a:gd name="connsiteY3" fmla="*/ 0 h 2026188"/>
              <a:gd name="connsiteX4" fmla="*/ 2235089 w 2240040"/>
              <a:gd name="connsiteY4" fmla="*/ 2026188 h 2026188"/>
              <a:gd name="connsiteX5" fmla="*/ 56568 w 2240040"/>
              <a:gd name="connsiteY5" fmla="*/ 2022475 h 2026188"/>
              <a:gd name="connsiteX6" fmla="*/ 885 w 2240040"/>
              <a:gd name="connsiteY6" fmla="*/ 1457002 h 2026188"/>
              <a:gd name="connsiteX7" fmla="*/ 83974 w 2240040"/>
              <a:gd name="connsiteY7" fmla="*/ 924894 h 2026188"/>
              <a:gd name="connsiteX0" fmla="*/ 83974 w 2241795"/>
              <a:gd name="connsiteY0" fmla="*/ 924894 h 2029363"/>
              <a:gd name="connsiteX1" fmla="*/ 322341 w 2241795"/>
              <a:gd name="connsiteY1" fmla="*/ 463552 h 2029363"/>
              <a:gd name="connsiteX2" fmla="*/ 842247 w 2241795"/>
              <a:gd name="connsiteY2" fmla="*/ 0 h 2029363"/>
              <a:gd name="connsiteX3" fmla="*/ 2240040 w 2241795"/>
              <a:gd name="connsiteY3" fmla="*/ 0 h 2029363"/>
              <a:gd name="connsiteX4" fmla="*/ 2241439 w 2241795"/>
              <a:gd name="connsiteY4" fmla="*/ 2029363 h 2029363"/>
              <a:gd name="connsiteX5" fmla="*/ 56568 w 2241795"/>
              <a:gd name="connsiteY5" fmla="*/ 2022475 h 2029363"/>
              <a:gd name="connsiteX6" fmla="*/ 885 w 2241795"/>
              <a:gd name="connsiteY6" fmla="*/ 1457002 h 2029363"/>
              <a:gd name="connsiteX7" fmla="*/ 83974 w 2241795"/>
              <a:gd name="connsiteY7" fmla="*/ 924894 h 2029363"/>
              <a:gd name="connsiteX0" fmla="*/ 84344 w 2242165"/>
              <a:gd name="connsiteY0" fmla="*/ 924894 h 2029363"/>
              <a:gd name="connsiteX1" fmla="*/ 322711 w 2242165"/>
              <a:gd name="connsiteY1" fmla="*/ 463552 h 2029363"/>
              <a:gd name="connsiteX2" fmla="*/ 842617 w 2242165"/>
              <a:gd name="connsiteY2" fmla="*/ 0 h 2029363"/>
              <a:gd name="connsiteX3" fmla="*/ 2240410 w 2242165"/>
              <a:gd name="connsiteY3" fmla="*/ 0 h 2029363"/>
              <a:gd name="connsiteX4" fmla="*/ 2241809 w 2242165"/>
              <a:gd name="connsiteY4" fmla="*/ 2029363 h 2029363"/>
              <a:gd name="connsiteX5" fmla="*/ 47413 w 2242165"/>
              <a:gd name="connsiteY5" fmla="*/ 2019300 h 2029363"/>
              <a:gd name="connsiteX6" fmla="*/ 1255 w 2242165"/>
              <a:gd name="connsiteY6" fmla="*/ 1457002 h 2029363"/>
              <a:gd name="connsiteX7" fmla="*/ 84344 w 2242165"/>
              <a:gd name="connsiteY7" fmla="*/ 924894 h 2029363"/>
              <a:gd name="connsiteX0" fmla="*/ 109075 w 2266896"/>
              <a:gd name="connsiteY0" fmla="*/ 924894 h 2029363"/>
              <a:gd name="connsiteX1" fmla="*/ 347442 w 2266896"/>
              <a:gd name="connsiteY1" fmla="*/ 463552 h 2029363"/>
              <a:gd name="connsiteX2" fmla="*/ 867348 w 2266896"/>
              <a:gd name="connsiteY2" fmla="*/ 0 h 2029363"/>
              <a:gd name="connsiteX3" fmla="*/ 2265141 w 2266896"/>
              <a:gd name="connsiteY3" fmla="*/ 0 h 2029363"/>
              <a:gd name="connsiteX4" fmla="*/ 2266540 w 2266896"/>
              <a:gd name="connsiteY4" fmla="*/ 2029363 h 2029363"/>
              <a:gd name="connsiteX5" fmla="*/ 72144 w 2266896"/>
              <a:gd name="connsiteY5" fmla="*/ 2019300 h 2029363"/>
              <a:gd name="connsiteX6" fmla="*/ 586 w 2266896"/>
              <a:gd name="connsiteY6" fmla="*/ 1457002 h 2029363"/>
              <a:gd name="connsiteX7" fmla="*/ 109075 w 2266896"/>
              <a:gd name="connsiteY7" fmla="*/ 924894 h 2029363"/>
              <a:gd name="connsiteX0" fmla="*/ 109075 w 2266896"/>
              <a:gd name="connsiteY0" fmla="*/ 924894 h 2029363"/>
              <a:gd name="connsiteX1" fmla="*/ 347442 w 2266896"/>
              <a:gd name="connsiteY1" fmla="*/ 463552 h 2029363"/>
              <a:gd name="connsiteX2" fmla="*/ 867348 w 2266896"/>
              <a:gd name="connsiteY2" fmla="*/ 0 h 2029363"/>
              <a:gd name="connsiteX3" fmla="*/ 2265141 w 2266896"/>
              <a:gd name="connsiteY3" fmla="*/ 0 h 2029363"/>
              <a:gd name="connsiteX4" fmla="*/ 2266540 w 2266896"/>
              <a:gd name="connsiteY4" fmla="*/ 2029363 h 2029363"/>
              <a:gd name="connsiteX5" fmla="*/ 72144 w 2266896"/>
              <a:gd name="connsiteY5" fmla="*/ 2019300 h 2029363"/>
              <a:gd name="connsiteX6" fmla="*/ 586 w 2266896"/>
              <a:gd name="connsiteY6" fmla="*/ 1457002 h 2029363"/>
              <a:gd name="connsiteX7" fmla="*/ 109075 w 2266896"/>
              <a:gd name="connsiteY7" fmla="*/ 924894 h 2029363"/>
              <a:gd name="connsiteX0" fmla="*/ 112213 w 2270034"/>
              <a:gd name="connsiteY0" fmla="*/ 924894 h 2029363"/>
              <a:gd name="connsiteX1" fmla="*/ 350580 w 2270034"/>
              <a:gd name="connsiteY1" fmla="*/ 463552 h 2029363"/>
              <a:gd name="connsiteX2" fmla="*/ 870486 w 2270034"/>
              <a:gd name="connsiteY2" fmla="*/ 0 h 2029363"/>
              <a:gd name="connsiteX3" fmla="*/ 2268279 w 2270034"/>
              <a:gd name="connsiteY3" fmla="*/ 0 h 2029363"/>
              <a:gd name="connsiteX4" fmla="*/ 2269678 w 2270034"/>
              <a:gd name="connsiteY4" fmla="*/ 2029363 h 2029363"/>
              <a:gd name="connsiteX5" fmla="*/ 75282 w 2270034"/>
              <a:gd name="connsiteY5" fmla="*/ 2019300 h 2029363"/>
              <a:gd name="connsiteX6" fmla="*/ 549 w 2270034"/>
              <a:gd name="connsiteY6" fmla="*/ 1434777 h 2029363"/>
              <a:gd name="connsiteX7" fmla="*/ 112213 w 2270034"/>
              <a:gd name="connsiteY7" fmla="*/ 924894 h 2029363"/>
              <a:gd name="connsiteX0" fmla="*/ 112213 w 2270034"/>
              <a:gd name="connsiteY0" fmla="*/ 924894 h 2029363"/>
              <a:gd name="connsiteX1" fmla="*/ 350580 w 2270034"/>
              <a:gd name="connsiteY1" fmla="*/ 463552 h 2029363"/>
              <a:gd name="connsiteX2" fmla="*/ 870486 w 2270034"/>
              <a:gd name="connsiteY2" fmla="*/ 0 h 2029363"/>
              <a:gd name="connsiteX3" fmla="*/ 2268279 w 2270034"/>
              <a:gd name="connsiteY3" fmla="*/ 0 h 2029363"/>
              <a:gd name="connsiteX4" fmla="*/ 2269678 w 2270034"/>
              <a:gd name="connsiteY4" fmla="*/ 2029363 h 2029363"/>
              <a:gd name="connsiteX5" fmla="*/ 75282 w 2270034"/>
              <a:gd name="connsiteY5" fmla="*/ 2019300 h 2029363"/>
              <a:gd name="connsiteX6" fmla="*/ 549 w 2270034"/>
              <a:gd name="connsiteY6" fmla="*/ 1434777 h 2029363"/>
              <a:gd name="connsiteX7" fmla="*/ 112213 w 2270034"/>
              <a:gd name="connsiteY7" fmla="*/ 924894 h 2029363"/>
              <a:gd name="connsiteX0" fmla="*/ 112213 w 2270034"/>
              <a:gd name="connsiteY0" fmla="*/ 924894 h 2029363"/>
              <a:gd name="connsiteX1" fmla="*/ 350580 w 2270034"/>
              <a:gd name="connsiteY1" fmla="*/ 463552 h 2029363"/>
              <a:gd name="connsiteX2" fmla="*/ 870486 w 2270034"/>
              <a:gd name="connsiteY2" fmla="*/ 0 h 2029363"/>
              <a:gd name="connsiteX3" fmla="*/ 2268279 w 2270034"/>
              <a:gd name="connsiteY3" fmla="*/ 0 h 2029363"/>
              <a:gd name="connsiteX4" fmla="*/ 2269678 w 2270034"/>
              <a:gd name="connsiteY4" fmla="*/ 2029363 h 2029363"/>
              <a:gd name="connsiteX5" fmla="*/ 75282 w 2270034"/>
              <a:gd name="connsiteY5" fmla="*/ 2019300 h 2029363"/>
              <a:gd name="connsiteX6" fmla="*/ 549 w 2270034"/>
              <a:gd name="connsiteY6" fmla="*/ 1434777 h 2029363"/>
              <a:gd name="connsiteX7" fmla="*/ 112213 w 2270034"/>
              <a:gd name="connsiteY7" fmla="*/ 924894 h 2029363"/>
              <a:gd name="connsiteX0" fmla="*/ 112213 w 2270034"/>
              <a:gd name="connsiteY0" fmla="*/ 924894 h 2029363"/>
              <a:gd name="connsiteX1" fmla="*/ 350580 w 2270034"/>
              <a:gd name="connsiteY1" fmla="*/ 463552 h 2029363"/>
              <a:gd name="connsiteX2" fmla="*/ 870486 w 2270034"/>
              <a:gd name="connsiteY2" fmla="*/ 0 h 2029363"/>
              <a:gd name="connsiteX3" fmla="*/ 2268279 w 2270034"/>
              <a:gd name="connsiteY3" fmla="*/ 0 h 2029363"/>
              <a:gd name="connsiteX4" fmla="*/ 2269678 w 2270034"/>
              <a:gd name="connsiteY4" fmla="*/ 2029363 h 2029363"/>
              <a:gd name="connsiteX5" fmla="*/ 75282 w 2270034"/>
              <a:gd name="connsiteY5" fmla="*/ 2019300 h 2029363"/>
              <a:gd name="connsiteX6" fmla="*/ 549 w 2270034"/>
              <a:gd name="connsiteY6" fmla="*/ 1434777 h 2029363"/>
              <a:gd name="connsiteX7" fmla="*/ 112213 w 2270034"/>
              <a:gd name="connsiteY7" fmla="*/ 924894 h 2029363"/>
              <a:gd name="connsiteX0" fmla="*/ 109076 w 2266897"/>
              <a:gd name="connsiteY0" fmla="*/ 924894 h 2029363"/>
              <a:gd name="connsiteX1" fmla="*/ 347443 w 2266897"/>
              <a:gd name="connsiteY1" fmla="*/ 463552 h 2029363"/>
              <a:gd name="connsiteX2" fmla="*/ 867349 w 2266897"/>
              <a:gd name="connsiteY2" fmla="*/ 0 h 2029363"/>
              <a:gd name="connsiteX3" fmla="*/ 2265142 w 2266897"/>
              <a:gd name="connsiteY3" fmla="*/ 0 h 2029363"/>
              <a:gd name="connsiteX4" fmla="*/ 2266541 w 2266897"/>
              <a:gd name="connsiteY4" fmla="*/ 2029363 h 2029363"/>
              <a:gd name="connsiteX5" fmla="*/ 72145 w 2266897"/>
              <a:gd name="connsiteY5" fmla="*/ 2019300 h 2029363"/>
              <a:gd name="connsiteX6" fmla="*/ 587 w 2266897"/>
              <a:gd name="connsiteY6" fmla="*/ 1441127 h 2029363"/>
              <a:gd name="connsiteX7" fmla="*/ 109076 w 2266897"/>
              <a:gd name="connsiteY7" fmla="*/ 924894 h 2029363"/>
              <a:gd name="connsiteX0" fmla="*/ 109076 w 2266897"/>
              <a:gd name="connsiteY0" fmla="*/ 924894 h 2029363"/>
              <a:gd name="connsiteX1" fmla="*/ 347443 w 2266897"/>
              <a:gd name="connsiteY1" fmla="*/ 463552 h 2029363"/>
              <a:gd name="connsiteX2" fmla="*/ 867349 w 2266897"/>
              <a:gd name="connsiteY2" fmla="*/ 0 h 2029363"/>
              <a:gd name="connsiteX3" fmla="*/ 2265142 w 2266897"/>
              <a:gd name="connsiteY3" fmla="*/ 0 h 2029363"/>
              <a:gd name="connsiteX4" fmla="*/ 2266541 w 2266897"/>
              <a:gd name="connsiteY4" fmla="*/ 2029363 h 2029363"/>
              <a:gd name="connsiteX5" fmla="*/ 72145 w 2266897"/>
              <a:gd name="connsiteY5" fmla="*/ 2019300 h 2029363"/>
              <a:gd name="connsiteX6" fmla="*/ 587 w 2266897"/>
              <a:gd name="connsiteY6" fmla="*/ 1441127 h 2029363"/>
              <a:gd name="connsiteX7" fmla="*/ 109076 w 2266897"/>
              <a:gd name="connsiteY7" fmla="*/ 924894 h 2029363"/>
              <a:gd name="connsiteX0" fmla="*/ 99773 w 2257594"/>
              <a:gd name="connsiteY0" fmla="*/ 924894 h 2029363"/>
              <a:gd name="connsiteX1" fmla="*/ 338140 w 2257594"/>
              <a:gd name="connsiteY1" fmla="*/ 463552 h 2029363"/>
              <a:gd name="connsiteX2" fmla="*/ 858046 w 2257594"/>
              <a:gd name="connsiteY2" fmla="*/ 0 h 2029363"/>
              <a:gd name="connsiteX3" fmla="*/ 2255839 w 2257594"/>
              <a:gd name="connsiteY3" fmla="*/ 0 h 2029363"/>
              <a:gd name="connsiteX4" fmla="*/ 2257238 w 2257594"/>
              <a:gd name="connsiteY4" fmla="*/ 2029363 h 2029363"/>
              <a:gd name="connsiteX5" fmla="*/ 62842 w 2257594"/>
              <a:gd name="connsiteY5" fmla="*/ 2019300 h 2029363"/>
              <a:gd name="connsiteX6" fmla="*/ 736 w 2257594"/>
              <a:gd name="connsiteY6" fmla="*/ 1444318 h 2029363"/>
              <a:gd name="connsiteX7" fmla="*/ 99773 w 2257594"/>
              <a:gd name="connsiteY7" fmla="*/ 924894 h 2029363"/>
              <a:gd name="connsiteX0" fmla="*/ 99667 w 2257488"/>
              <a:gd name="connsiteY0" fmla="*/ 924894 h 2029363"/>
              <a:gd name="connsiteX1" fmla="*/ 338034 w 2257488"/>
              <a:gd name="connsiteY1" fmla="*/ 463552 h 2029363"/>
              <a:gd name="connsiteX2" fmla="*/ 857940 w 2257488"/>
              <a:gd name="connsiteY2" fmla="*/ 0 h 2029363"/>
              <a:gd name="connsiteX3" fmla="*/ 2255733 w 2257488"/>
              <a:gd name="connsiteY3" fmla="*/ 0 h 2029363"/>
              <a:gd name="connsiteX4" fmla="*/ 2257132 w 2257488"/>
              <a:gd name="connsiteY4" fmla="*/ 2029363 h 2029363"/>
              <a:gd name="connsiteX5" fmla="*/ 69037 w 2257488"/>
              <a:gd name="connsiteY5" fmla="*/ 2028873 h 2029363"/>
              <a:gd name="connsiteX6" fmla="*/ 630 w 2257488"/>
              <a:gd name="connsiteY6" fmla="*/ 1444318 h 2029363"/>
              <a:gd name="connsiteX7" fmla="*/ 99667 w 2257488"/>
              <a:gd name="connsiteY7" fmla="*/ 924894 h 2029363"/>
              <a:gd name="connsiteX0" fmla="*/ 99667 w 2257488"/>
              <a:gd name="connsiteY0" fmla="*/ 924894 h 2029363"/>
              <a:gd name="connsiteX1" fmla="*/ 344334 w 2257488"/>
              <a:gd name="connsiteY1" fmla="*/ 469934 h 2029363"/>
              <a:gd name="connsiteX2" fmla="*/ 857940 w 2257488"/>
              <a:gd name="connsiteY2" fmla="*/ 0 h 2029363"/>
              <a:gd name="connsiteX3" fmla="*/ 2255733 w 2257488"/>
              <a:gd name="connsiteY3" fmla="*/ 0 h 2029363"/>
              <a:gd name="connsiteX4" fmla="*/ 2257132 w 2257488"/>
              <a:gd name="connsiteY4" fmla="*/ 2029363 h 2029363"/>
              <a:gd name="connsiteX5" fmla="*/ 69037 w 2257488"/>
              <a:gd name="connsiteY5" fmla="*/ 2028873 h 2029363"/>
              <a:gd name="connsiteX6" fmla="*/ 630 w 2257488"/>
              <a:gd name="connsiteY6" fmla="*/ 1444318 h 2029363"/>
              <a:gd name="connsiteX7" fmla="*/ 99667 w 2257488"/>
              <a:gd name="connsiteY7" fmla="*/ 924894 h 2029363"/>
              <a:gd name="connsiteX0" fmla="*/ 109118 w 2257488"/>
              <a:gd name="connsiteY0" fmla="*/ 931275 h 2029363"/>
              <a:gd name="connsiteX1" fmla="*/ 344334 w 2257488"/>
              <a:gd name="connsiteY1" fmla="*/ 469934 h 2029363"/>
              <a:gd name="connsiteX2" fmla="*/ 857940 w 2257488"/>
              <a:gd name="connsiteY2" fmla="*/ 0 h 2029363"/>
              <a:gd name="connsiteX3" fmla="*/ 2255733 w 2257488"/>
              <a:gd name="connsiteY3" fmla="*/ 0 h 2029363"/>
              <a:gd name="connsiteX4" fmla="*/ 2257132 w 2257488"/>
              <a:gd name="connsiteY4" fmla="*/ 2029363 h 2029363"/>
              <a:gd name="connsiteX5" fmla="*/ 69037 w 2257488"/>
              <a:gd name="connsiteY5" fmla="*/ 2028873 h 2029363"/>
              <a:gd name="connsiteX6" fmla="*/ 630 w 2257488"/>
              <a:gd name="connsiteY6" fmla="*/ 1444318 h 2029363"/>
              <a:gd name="connsiteX7" fmla="*/ 109118 w 2257488"/>
              <a:gd name="connsiteY7" fmla="*/ 931275 h 2029363"/>
              <a:gd name="connsiteX0" fmla="*/ 109118 w 2257488"/>
              <a:gd name="connsiteY0" fmla="*/ 931275 h 2029363"/>
              <a:gd name="connsiteX1" fmla="*/ 356936 w 2257488"/>
              <a:gd name="connsiteY1" fmla="*/ 453980 h 2029363"/>
              <a:gd name="connsiteX2" fmla="*/ 857940 w 2257488"/>
              <a:gd name="connsiteY2" fmla="*/ 0 h 2029363"/>
              <a:gd name="connsiteX3" fmla="*/ 2255733 w 2257488"/>
              <a:gd name="connsiteY3" fmla="*/ 0 h 2029363"/>
              <a:gd name="connsiteX4" fmla="*/ 2257132 w 2257488"/>
              <a:gd name="connsiteY4" fmla="*/ 2029363 h 2029363"/>
              <a:gd name="connsiteX5" fmla="*/ 69037 w 2257488"/>
              <a:gd name="connsiteY5" fmla="*/ 2028873 h 2029363"/>
              <a:gd name="connsiteX6" fmla="*/ 630 w 2257488"/>
              <a:gd name="connsiteY6" fmla="*/ 1444318 h 2029363"/>
              <a:gd name="connsiteX7" fmla="*/ 109118 w 2257488"/>
              <a:gd name="connsiteY7" fmla="*/ 931275 h 2029363"/>
              <a:gd name="connsiteX0" fmla="*/ 109118 w 2257488"/>
              <a:gd name="connsiteY0" fmla="*/ 931275 h 2029363"/>
              <a:gd name="connsiteX1" fmla="*/ 356936 w 2257488"/>
              <a:gd name="connsiteY1" fmla="*/ 453980 h 2029363"/>
              <a:gd name="connsiteX2" fmla="*/ 1066748 w 2257488"/>
              <a:gd name="connsiteY2" fmla="*/ 0 h 2029363"/>
              <a:gd name="connsiteX3" fmla="*/ 2255733 w 2257488"/>
              <a:gd name="connsiteY3" fmla="*/ 0 h 2029363"/>
              <a:gd name="connsiteX4" fmla="*/ 2257132 w 2257488"/>
              <a:gd name="connsiteY4" fmla="*/ 2029363 h 2029363"/>
              <a:gd name="connsiteX5" fmla="*/ 69037 w 2257488"/>
              <a:gd name="connsiteY5" fmla="*/ 2028873 h 2029363"/>
              <a:gd name="connsiteX6" fmla="*/ 630 w 2257488"/>
              <a:gd name="connsiteY6" fmla="*/ 1444318 h 2029363"/>
              <a:gd name="connsiteX7" fmla="*/ 109118 w 2257488"/>
              <a:gd name="connsiteY7" fmla="*/ 931275 h 2029363"/>
              <a:gd name="connsiteX0" fmla="*/ 109118 w 2257488"/>
              <a:gd name="connsiteY0" fmla="*/ 931275 h 2029363"/>
              <a:gd name="connsiteX1" fmla="*/ 356936 w 2257488"/>
              <a:gd name="connsiteY1" fmla="*/ 453980 h 2029363"/>
              <a:gd name="connsiteX2" fmla="*/ 1066748 w 2257488"/>
              <a:gd name="connsiteY2" fmla="*/ 0 h 2029363"/>
              <a:gd name="connsiteX3" fmla="*/ 2255733 w 2257488"/>
              <a:gd name="connsiteY3" fmla="*/ 0 h 2029363"/>
              <a:gd name="connsiteX4" fmla="*/ 2257132 w 2257488"/>
              <a:gd name="connsiteY4" fmla="*/ 2029363 h 2029363"/>
              <a:gd name="connsiteX5" fmla="*/ 69037 w 2257488"/>
              <a:gd name="connsiteY5" fmla="*/ 2028873 h 2029363"/>
              <a:gd name="connsiteX6" fmla="*/ 630 w 2257488"/>
              <a:gd name="connsiteY6" fmla="*/ 1444318 h 2029363"/>
              <a:gd name="connsiteX7" fmla="*/ 109118 w 2257488"/>
              <a:gd name="connsiteY7" fmla="*/ 931275 h 2029363"/>
              <a:gd name="connsiteX0" fmla="*/ 16292 w 2308431"/>
              <a:gd name="connsiteY0" fmla="*/ 915212 h 2029363"/>
              <a:gd name="connsiteX1" fmla="*/ 407879 w 2308431"/>
              <a:gd name="connsiteY1" fmla="*/ 453980 h 2029363"/>
              <a:gd name="connsiteX2" fmla="*/ 1117691 w 2308431"/>
              <a:gd name="connsiteY2" fmla="*/ 0 h 2029363"/>
              <a:gd name="connsiteX3" fmla="*/ 2306676 w 2308431"/>
              <a:gd name="connsiteY3" fmla="*/ 0 h 2029363"/>
              <a:gd name="connsiteX4" fmla="*/ 2308075 w 2308431"/>
              <a:gd name="connsiteY4" fmla="*/ 2029363 h 2029363"/>
              <a:gd name="connsiteX5" fmla="*/ 119980 w 2308431"/>
              <a:gd name="connsiteY5" fmla="*/ 2028873 h 2029363"/>
              <a:gd name="connsiteX6" fmla="*/ 51573 w 2308431"/>
              <a:gd name="connsiteY6" fmla="*/ 1444318 h 2029363"/>
              <a:gd name="connsiteX7" fmla="*/ 16292 w 2308431"/>
              <a:gd name="connsiteY7" fmla="*/ 915212 h 2029363"/>
              <a:gd name="connsiteX0" fmla="*/ 74434 w 2366573"/>
              <a:gd name="connsiteY0" fmla="*/ 915212 h 2029363"/>
              <a:gd name="connsiteX1" fmla="*/ 466021 w 2366573"/>
              <a:gd name="connsiteY1" fmla="*/ 453980 h 2029363"/>
              <a:gd name="connsiteX2" fmla="*/ 1175833 w 2366573"/>
              <a:gd name="connsiteY2" fmla="*/ 0 h 2029363"/>
              <a:gd name="connsiteX3" fmla="*/ 2364818 w 2366573"/>
              <a:gd name="connsiteY3" fmla="*/ 0 h 2029363"/>
              <a:gd name="connsiteX4" fmla="*/ 2366217 w 2366573"/>
              <a:gd name="connsiteY4" fmla="*/ 2029363 h 2029363"/>
              <a:gd name="connsiteX5" fmla="*/ 178122 w 2366573"/>
              <a:gd name="connsiteY5" fmla="*/ 2028873 h 2029363"/>
              <a:gd name="connsiteX6" fmla="*/ 176 w 2366573"/>
              <a:gd name="connsiteY6" fmla="*/ 1444318 h 2029363"/>
              <a:gd name="connsiteX7" fmla="*/ 74434 w 2366573"/>
              <a:gd name="connsiteY7" fmla="*/ 915212 h 2029363"/>
              <a:gd name="connsiteX0" fmla="*/ 74434 w 2366573"/>
              <a:gd name="connsiteY0" fmla="*/ 915212 h 2029363"/>
              <a:gd name="connsiteX1" fmla="*/ 418098 w 2366573"/>
              <a:gd name="connsiteY1" fmla="*/ 421854 h 2029363"/>
              <a:gd name="connsiteX2" fmla="*/ 1175833 w 2366573"/>
              <a:gd name="connsiteY2" fmla="*/ 0 h 2029363"/>
              <a:gd name="connsiteX3" fmla="*/ 2364818 w 2366573"/>
              <a:gd name="connsiteY3" fmla="*/ 0 h 2029363"/>
              <a:gd name="connsiteX4" fmla="*/ 2366217 w 2366573"/>
              <a:gd name="connsiteY4" fmla="*/ 2029363 h 2029363"/>
              <a:gd name="connsiteX5" fmla="*/ 178122 w 2366573"/>
              <a:gd name="connsiteY5" fmla="*/ 2028873 h 2029363"/>
              <a:gd name="connsiteX6" fmla="*/ 176 w 2366573"/>
              <a:gd name="connsiteY6" fmla="*/ 1444318 h 2029363"/>
              <a:gd name="connsiteX7" fmla="*/ 74434 w 2366573"/>
              <a:gd name="connsiteY7" fmla="*/ 915212 h 2029363"/>
              <a:gd name="connsiteX0" fmla="*/ 74434 w 2366573"/>
              <a:gd name="connsiteY0" fmla="*/ 915212 h 2029363"/>
              <a:gd name="connsiteX1" fmla="*/ 404406 w 2366573"/>
              <a:gd name="connsiteY1" fmla="*/ 453980 h 2029363"/>
              <a:gd name="connsiteX2" fmla="*/ 1175833 w 2366573"/>
              <a:gd name="connsiteY2" fmla="*/ 0 h 2029363"/>
              <a:gd name="connsiteX3" fmla="*/ 2364818 w 2366573"/>
              <a:gd name="connsiteY3" fmla="*/ 0 h 2029363"/>
              <a:gd name="connsiteX4" fmla="*/ 2366217 w 2366573"/>
              <a:gd name="connsiteY4" fmla="*/ 2029363 h 2029363"/>
              <a:gd name="connsiteX5" fmla="*/ 178122 w 2366573"/>
              <a:gd name="connsiteY5" fmla="*/ 2028873 h 2029363"/>
              <a:gd name="connsiteX6" fmla="*/ 176 w 2366573"/>
              <a:gd name="connsiteY6" fmla="*/ 1444318 h 2029363"/>
              <a:gd name="connsiteX7" fmla="*/ 74434 w 2366573"/>
              <a:gd name="connsiteY7" fmla="*/ 915212 h 2029363"/>
              <a:gd name="connsiteX0" fmla="*/ 67588 w 2366573"/>
              <a:gd name="connsiteY0" fmla="*/ 931275 h 2029363"/>
              <a:gd name="connsiteX1" fmla="*/ 404406 w 2366573"/>
              <a:gd name="connsiteY1" fmla="*/ 453980 h 2029363"/>
              <a:gd name="connsiteX2" fmla="*/ 1175833 w 2366573"/>
              <a:gd name="connsiteY2" fmla="*/ 0 h 2029363"/>
              <a:gd name="connsiteX3" fmla="*/ 2364818 w 2366573"/>
              <a:gd name="connsiteY3" fmla="*/ 0 h 2029363"/>
              <a:gd name="connsiteX4" fmla="*/ 2366217 w 2366573"/>
              <a:gd name="connsiteY4" fmla="*/ 2029363 h 2029363"/>
              <a:gd name="connsiteX5" fmla="*/ 178122 w 2366573"/>
              <a:gd name="connsiteY5" fmla="*/ 2028873 h 2029363"/>
              <a:gd name="connsiteX6" fmla="*/ 176 w 2366573"/>
              <a:gd name="connsiteY6" fmla="*/ 1444318 h 2029363"/>
              <a:gd name="connsiteX7" fmla="*/ 67588 w 2366573"/>
              <a:gd name="connsiteY7" fmla="*/ 931275 h 2029363"/>
              <a:gd name="connsiteX0" fmla="*/ 67588 w 2366573"/>
              <a:gd name="connsiteY0" fmla="*/ 931275 h 2029363"/>
              <a:gd name="connsiteX1" fmla="*/ 404406 w 2366573"/>
              <a:gd name="connsiteY1" fmla="*/ 453980 h 2029363"/>
              <a:gd name="connsiteX2" fmla="*/ 1175833 w 2366573"/>
              <a:gd name="connsiteY2" fmla="*/ 0 h 2029363"/>
              <a:gd name="connsiteX3" fmla="*/ 2364818 w 2366573"/>
              <a:gd name="connsiteY3" fmla="*/ 0 h 2029363"/>
              <a:gd name="connsiteX4" fmla="*/ 2366217 w 2366573"/>
              <a:gd name="connsiteY4" fmla="*/ 2029363 h 2029363"/>
              <a:gd name="connsiteX5" fmla="*/ 178122 w 2366573"/>
              <a:gd name="connsiteY5" fmla="*/ 2028873 h 2029363"/>
              <a:gd name="connsiteX6" fmla="*/ 176 w 2366573"/>
              <a:gd name="connsiteY6" fmla="*/ 1444318 h 2029363"/>
              <a:gd name="connsiteX7" fmla="*/ 67588 w 2366573"/>
              <a:gd name="connsiteY7" fmla="*/ 931275 h 2029363"/>
              <a:gd name="connsiteX0" fmla="*/ 85812 w 2384797"/>
              <a:gd name="connsiteY0" fmla="*/ 931275 h 2029363"/>
              <a:gd name="connsiteX1" fmla="*/ 422630 w 2384797"/>
              <a:gd name="connsiteY1" fmla="*/ 453980 h 2029363"/>
              <a:gd name="connsiteX2" fmla="*/ 1194057 w 2384797"/>
              <a:gd name="connsiteY2" fmla="*/ 0 h 2029363"/>
              <a:gd name="connsiteX3" fmla="*/ 2383042 w 2384797"/>
              <a:gd name="connsiteY3" fmla="*/ 0 h 2029363"/>
              <a:gd name="connsiteX4" fmla="*/ 2384441 w 2384797"/>
              <a:gd name="connsiteY4" fmla="*/ 2029363 h 2029363"/>
              <a:gd name="connsiteX5" fmla="*/ 196346 w 2384797"/>
              <a:gd name="connsiteY5" fmla="*/ 2028873 h 2029363"/>
              <a:gd name="connsiteX6" fmla="*/ 18400 w 2384797"/>
              <a:gd name="connsiteY6" fmla="*/ 1444318 h 2029363"/>
              <a:gd name="connsiteX7" fmla="*/ 85812 w 2384797"/>
              <a:gd name="connsiteY7" fmla="*/ 931275 h 2029363"/>
              <a:gd name="connsiteX0" fmla="*/ 110126 w 2409111"/>
              <a:gd name="connsiteY0" fmla="*/ 931275 h 2029363"/>
              <a:gd name="connsiteX1" fmla="*/ 446944 w 2409111"/>
              <a:gd name="connsiteY1" fmla="*/ 453980 h 2029363"/>
              <a:gd name="connsiteX2" fmla="*/ 1218371 w 2409111"/>
              <a:gd name="connsiteY2" fmla="*/ 0 h 2029363"/>
              <a:gd name="connsiteX3" fmla="*/ 2407356 w 2409111"/>
              <a:gd name="connsiteY3" fmla="*/ 0 h 2029363"/>
              <a:gd name="connsiteX4" fmla="*/ 2408755 w 2409111"/>
              <a:gd name="connsiteY4" fmla="*/ 2029363 h 2029363"/>
              <a:gd name="connsiteX5" fmla="*/ 220660 w 2409111"/>
              <a:gd name="connsiteY5" fmla="*/ 2028873 h 2029363"/>
              <a:gd name="connsiteX6" fmla="*/ 11907 w 2409111"/>
              <a:gd name="connsiteY6" fmla="*/ 1449672 h 2029363"/>
              <a:gd name="connsiteX7" fmla="*/ 110126 w 2409111"/>
              <a:gd name="connsiteY7" fmla="*/ 931275 h 2029363"/>
              <a:gd name="connsiteX0" fmla="*/ 99452 w 2398437"/>
              <a:gd name="connsiteY0" fmla="*/ 931275 h 2029363"/>
              <a:gd name="connsiteX1" fmla="*/ 436270 w 2398437"/>
              <a:gd name="connsiteY1" fmla="*/ 453980 h 2029363"/>
              <a:gd name="connsiteX2" fmla="*/ 1207697 w 2398437"/>
              <a:gd name="connsiteY2" fmla="*/ 0 h 2029363"/>
              <a:gd name="connsiteX3" fmla="*/ 2396682 w 2398437"/>
              <a:gd name="connsiteY3" fmla="*/ 0 h 2029363"/>
              <a:gd name="connsiteX4" fmla="*/ 2398081 w 2398437"/>
              <a:gd name="connsiteY4" fmla="*/ 2029363 h 2029363"/>
              <a:gd name="connsiteX5" fmla="*/ 209986 w 2398437"/>
              <a:gd name="connsiteY5" fmla="*/ 2028873 h 2029363"/>
              <a:gd name="connsiteX6" fmla="*/ 1233 w 2398437"/>
              <a:gd name="connsiteY6" fmla="*/ 1449672 h 2029363"/>
              <a:gd name="connsiteX7" fmla="*/ 99452 w 2398437"/>
              <a:gd name="connsiteY7" fmla="*/ 931275 h 2029363"/>
              <a:gd name="connsiteX0" fmla="*/ 101855 w 2400840"/>
              <a:gd name="connsiteY0" fmla="*/ 931275 h 2029363"/>
              <a:gd name="connsiteX1" fmla="*/ 438673 w 2400840"/>
              <a:gd name="connsiteY1" fmla="*/ 453980 h 2029363"/>
              <a:gd name="connsiteX2" fmla="*/ 1210100 w 2400840"/>
              <a:gd name="connsiteY2" fmla="*/ 0 h 2029363"/>
              <a:gd name="connsiteX3" fmla="*/ 2399085 w 2400840"/>
              <a:gd name="connsiteY3" fmla="*/ 0 h 2029363"/>
              <a:gd name="connsiteX4" fmla="*/ 2400484 w 2400840"/>
              <a:gd name="connsiteY4" fmla="*/ 2029363 h 2029363"/>
              <a:gd name="connsiteX5" fmla="*/ 212389 w 2400840"/>
              <a:gd name="connsiteY5" fmla="*/ 2028873 h 2029363"/>
              <a:gd name="connsiteX6" fmla="*/ 3636 w 2400840"/>
              <a:gd name="connsiteY6" fmla="*/ 1449672 h 2029363"/>
              <a:gd name="connsiteX7" fmla="*/ 101855 w 2400840"/>
              <a:gd name="connsiteY7" fmla="*/ 931275 h 2029363"/>
              <a:gd name="connsiteX0" fmla="*/ 101855 w 2400840"/>
              <a:gd name="connsiteY0" fmla="*/ 931275 h 2029363"/>
              <a:gd name="connsiteX1" fmla="*/ 438673 w 2400840"/>
              <a:gd name="connsiteY1" fmla="*/ 453980 h 2029363"/>
              <a:gd name="connsiteX2" fmla="*/ 1210100 w 2400840"/>
              <a:gd name="connsiteY2" fmla="*/ 0 h 2029363"/>
              <a:gd name="connsiteX3" fmla="*/ 2399085 w 2400840"/>
              <a:gd name="connsiteY3" fmla="*/ 0 h 2029363"/>
              <a:gd name="connsiteX4" fmla="*/ 2400484 w 2400840"/>
              <a:gd name="connsiteY4" fmla="*/ 2029363 h 2029363"/>
              <a:gd name="connsiteX5" fmla="*/ 212389 w 2400840"/>
              <a:gd name="connsiteY5" fmla="*/ 2028873 h 2029363"/>
              <a:gd name="connsiteX6" fmla="*/ 3636 w 2400840"/>
              <a:gd name="connsiteY6" fmla="*/ 1449672 h 2029363"/>
              <a:gd name="connsiteX7" fmla="*/ 101855 w 2400840"/>
              <a:gd name="connsiteY7" fmla="*/ 931275 h 2029363"/>
              <a:gd name="connsiteX0" fmla="*/ 101855 w 2400840"/>
              <a:gd name="connsiteY0" fmla="*/ 931275 h 2029363"/>
              <a:gd name="connsiteX1" fmla="*/ 517404 w 2400840"/>
              <a:gd name="connsiteY1" fmla="*/ 421854 h 2029363"/>
              <a:gd name="connsiteX2" fmla="*/ 1210100 w 2400840"/>
              <a:gd name="connsiteY2" fmla="*/ 0 h 2029363"/>
              <a:gd name="connsiteX3" fmla="*/ 2399085 w 2400840"/>
              <a:gd name="connsiteY3" fmla="*/ 0 h 2029363"/>
              <a:gd name="connsiteX4" fmla="*/ 2400484 w 2400840"/>
              <a:gd name="connsiteY4" fmla="*/ 2029363 h 2029363"/>
              <a:gd name="connsiteX5" fmla="*/ 212389 w 2400840"/>
              <a:gd name="connsiteY5" fmla="*/ 2028873 h 2029363"/>
              <a:gd name="connsiteX6" fmla="*/ 3636 w 2400840"/>
              <a:gd name="connsiteY6" fmla="*/ 1449672 h 2029363"/>
              <a:gd name="connsiteX7" fmla="*/ 101855 w 2400840"/>
              <a:gd name="connsiteY7" fmla="*/ 931275 h 2029363"/>
              <a:gd name="connsiteX0" fmla="*/ 101855 w 2400840"/>
              <a:gd name="connsiteY0" fmla="*/ 931275 h 2029363"/>
              <a:gd name="connsiteX1" fmla="*/ 517404 w 2400840"/>
              <a:gd name="connsiteY1" fmla="*/ 421854 h 2029363"/>
              <a:gd name="connsiteX2" fmla="*/ 1210100 w 2400840"/>
              <a:gd name="connsiteY2" fmla="*/ 0 h 2029363"/>
              <a:gd name="connsiteX3" fmla="*/ 2399085 w 2400840"/>
              <a:gd name="connsiteY3" fmla="*/ 0 h 2029363"/>
              <a:gd name="connsiteX4" fmla="*/ 2400484 w 2400840"/>
              <a:gd name="connsiteY4" fmla="*/ 2029363 h 2029363"/>
              <a:gd name="connsiteX5" fmla="*/ 212389 w 2400840"/>
              <a:gd name="connsiteY5" fmla="*/ 2028873 h 2029363"/>
              <a:gd name="connsiteX6" fmla="*/ 3636 w 2400840"/>
              <a:gd name="connsiteY6" fmla="*/ 1449672 h 2029363"/>
              <a:gd name="connsiteX7" fmla="*/ 101855 w 2400840"/>
              <a:gd name="connsiteY7" fmla="*/ 931275 h 2029363"/>
              <a:gd name="connsiteX0" fmla="*/ 101855 w 2400840"/>
              <a:gd name="connsiteY0" fmla="*/ 931275 h 2029363"/>
              <a:gd name="connsiteX1" fmla="*/ 500289 w 2400840"/>
              <a:gd name="connsiteY1" fmla="*/ 413823 h 2029363"/>
              <a:gd name="connsiteX2" fmla="*/ 1210100 w 2400840"/>
              <a:gd name="connsiteY2" fmla="*/ 0 h 2029363"/>
              <a:gd name="connsiteX3" fmla="*/ 2399085 w 2400840"/>
              <a:gd name="connsiteY3" fmla="*/ 0 h 2029363"/>
              <a:gd name="connsiteX4" fmla="*/ 2400484 w 2400840"/>
              <a:gd name="connsiteY4" fmla="*/ 2029363 h 2029363"/>
              <a:gd name="connsiteX5" fmla="*/ 212389 w 2400840"/>
              <a:gd name="connsiteY5" fmla="*/ 2028873 h 2029363"/>
              <a:gd name="connsiteX6" fmla="*/ 3636 w 2400840"/>
              <a:gd name="connsiteY6" fmla="*/ 1449672 h 2029363"/>
              <a:gd name="connsiteX7" fmla="*/ 101855 w 2400840"/>
              <a:gd name="connsiteY7" fmla="*/ 931275 h 2029363"/>
              <a:gd name="connsiteX0" fmla="*/ 101855 w 2400840"/>
              <a:gd name="connsiteY0" fmla="*/ 931275 h 2029363"/>
              <a:gd name="connsiteX1" fmla="*/ 500289 w 2400840"/>
              <a:gd name="connsiteY1" fmla="*/ 413823 h 2029363"/>
              <a:gd name="connsiteX2" fmla="*/ 1210100 w 2400840"/>
              <a:gd name="connsiteY2" fmla="*/ 0 h 2029363"/>
              <a:gd name="connsiteX3" fmla="*/ 2399085 w 2400840"/>
              <a:gd name="connsiteY3" fmla="*/ 0 h 2029363"/>
              <a:gd name="connsiteX4" fmla="*/ 2400484 w 2400840"/>
              <a:gd name="connsiteY4" fmla="*/ 2029363 h 2029363"/>
              <a:gd name="connsiteX5" fmla="*/ 212389 w 2400840"/>
              <a:gd name="connsiteY5" fmla="*/ 2028873 h 2029363"/>
              <a:gd name="connsiteX6" fmla="*/ 3636 w 2400840"/>
              <a:gd name="connsiteY6" fmla="*/ 1449672 h 2029363"/>
              <a:gd name="connsiteX7" fmla="*/ 101855 w 2400840"/>
              <a:gd name="connsiteY7" fmla="*/ 931275 h 2029363"/>
              <a:gd name="connsiteX0" fmla="*/ 101855 w 2400840"/>
              <a:gd name="connsiteY0" fmla="*/ 931275 h 2029363"/>
              <a:gd name="connsiteX1" fmla="*/ 483173 w 2400840"/>
              <a:gd name="connsiteY1" fmla="*/ 408468 h 2029363"/>
              <a:gd name="connsiteX2" fmla="*/ 1210100 w 2400840"/>
              <a:gd name="connsiteY2" fmla="*/ 0 h 2029363"/>
              <a:gd name="connsiteX3" fmla="*/ 2399085 w 2400840"/>
              <a:gd name="connsiteY3" fmla="*/ 0 h 2029363"/>
              <a:gd name="connsiteX4" fmla="*/ 2400484 w 2400840"/>
              <a:gd name="connsiteY4" fmla="*/ 2029363 h 2029363"/>
              <a:gd name="connsiteX5" fmla="*/ 212389 w 2400840"/>
              <a:gd name="connsiteY5" fmla="*/ 2028873 h 2029363"/>
              <a:gd name="connsiteX6" fmla="*/ 3636 w 2400840"/>
              <a:gd name="connsiteY6" fmla="*/ 1449672 h 2029363"/>
              <a:gd name="connsiteX7" fmla="*/ 101855 w 2400840"/>
              <a:gd name="connsiteY7" fmla="*/ 931275 h 2029363"/>
              <a:gd name="connsiteX0" fmla="*/ 101855 w 2400840"/>
              <a:gd name="connsiteY0" fmla="*/ 931275 h 2029363"/>
              <a:gd name="connsiteX1" fmla="*/ 483173 w 2400840"/>
              <a:gd name="connsiteY1" fmla="*/ 408468 h 2029363"/>
              <a:gd name="connsiteX2" fmla="*/ 1210100 w 2400840"/>
              <a:gd name="connsiteY2" fmla="*/ 0 h 2029363"/>
              <a:gd name="connsiteX3" fmla="*/ 2399085 w 2400840"/>
              <a:gd name="connsiteY3" fmla="*/ 0 h 2029363"/>
              <a:gd name="connsiteX4" fmla="*/ 2400484 w 2400840"/>
              <a:gd name="connsiteY4" fmla="*/ 2029363 h 2029363"/>
              <a:gd name="connsiteX5" fmla="*/ 212389 w 2400840"/>
              <a:gd name="connsiteY5" fmla="*/ 2028873 h 2029363"/>
              <a:gd name="connsiteX6" fmla="*/ 3636 w 2400840"/>
              <a:gd name="connsiteY6" fmla="*/ 1449672 h 2029363"/>
              <a:gd name="connsiteX7" fmla="*/ 101855 w 2400840"/>
              <a:gd name="connsiteY7" fmla="*/ 931275 h 2029363"/>
              <a:gd name="connsiteX0" fmla="*/ 99453 w 2398438"/>
              <a:gd name="connsiteY0" fmla="*/ 931275 h 2029363"/>
              <a:gd name="connsiteX1" fmla="*/ 480771 w 2398438"/>
              <a:gd name="connsiteY1" fmla="*/ 408468 h 2029363"/>
              <a:gd name="connsiteX2" fmla="*/ 1207698 w 2398438"/>
              <a:gd name="connsiteY2" fmla="*/ 0 h 2029363"/>
              <a:gd name="connsiteX3" fmla="*/ 2396683 w 2398438"/>
              <a:gd name="connsiteY3" fmla="*/ 0 h 2029363"/>
              <a:gd name="connsiteX4" fmla="*/ 2398082 w 2398438"/>
              <a:gd name="connsiteY4" fmla="*/ 2029363 h 2029363"/>
              <a:gd name="connsiteX5" fmla="*/ 209987 w 2398438"/>
              <a:gd name="connsiteY5" fmla="*/ 2028873 h 2029363"/>
              <a:gd name="connsiteX6" fmla="*/ 1234 w 2398438"/>
              <a:gd name="connsiteY6" fmla="*/ 1449672 h 2029363"/>
              <a:gd name="connsiteX7" fmla="*/ 99453 w 2398438"/>
              <a:gd name="connsiteY7" fmla="*/ 931275 h 2029363"/>
              <a:gd name="connsiteX0" fmla="*/ 85984 w 2398661"/>
              <a:gd name="connsiteY0" fmla="*/ 928598 h 2029363"/>
              <a:gd name="connsiteX1" fmla="*/ 480994 w 2398661"/>
              <a:gd name="connsiteY1" fmla="*/ 408468 h 2029363"/>
              <a:gd name="connsiteX2" fmla="*/ 1207921 w 2398661"/>
              <a:gd name="connsiteY2" fmla="*/ 0 h 2029363"/>
              <a:gd name="connsiteX3" fmla="*/ 2396906 w 2398661"/>
              <a:gd name="connsiteY3" fmla="*/ 0 h 2029363"/>
              <a:gd name="connsiteX4" fmla="*/ 2398305 w 2398661"/>
              <a:gd name="connsiteY4" fmla="*/ 2029363 h 2029363"/>
              <a:gd name="connsiteX5" fmla="*/ 210210 w 2398661"/>
              <a:gd name="connsiteY5" fmla="*/ 2028873 h 2029363"/>
              <a:gd name="connsiteX6" fmla="*/ 1457 w 2398661"/>
              <a:gd name="connsiteY6" fmla="*/ 1449672 h 2029363"/>
              <a:gd name="connsiteX7" fmla="*/ 85984 w 2398661"/>
              <a:gd name="connsiteY7" fmla="*/ 928598 h 2029363"/>
              <a:gd name="connsiteX0" fmla="*/ 85984 w 2398661"/>
              <a:gd name="connsiteY0" fmla="*/ 928598 h 2029363"/>
              <a:gd name="connsiteX1" fmla="*/ 494687 w 2398661"/>
              <a:gd name="connsiteY1" fmla="*/ 392405 h 2029363"/>
              <a:gd name="connsiteX2" fmla="*/ 1207921 w 2398661"/>
              <a:gd name="connsiteY2" fmla="*/ 0 h 2029363"/>
              <a:gd name="connsiteX3" fmla="*/ 2396906 w 2398661"/>
              <a:gd name="connsiteY3" fmla="*/ 0 h 2029363"/>
              <a:gd name="connsiteX4" fmla="*/ 2398305 w 2398661"/>
              <a:gd name="connsiteY4" fmla="*/ 2029363 h 2029363"/>
              <a:gd name="connsiteX5" fmla="*/ 210210 w 2398661"/>
              <a:gd name="connsiteY5" fmla="*/ 2028873 h 2029363"/>
              <a:gd name="connsiteX6" fmla="*/ 1457 w 2398661"/>
              <a:gd name="connsiteY6" fmla="*/ 1449672 h 2029363"/>
              <a:gd name="connsiteX7" fmla="*/ 85984 w 2398661"/>
              <a:gd name="connsiteY7" fmla="*/ 928598 h 2029363"/>
              <a:gd name="connsiteX0" fmla="*/ 82631 w 2395308"/>
              <a:gd name="connsiteY0" fmla="*/ 928598 h 2029363"/>
              <a:gd name="connsiteX1" fmla="*/ 491334 w 2395308"/>
              <a:gd name="connsiteY1" fmla="*/ 392405 h 2029363"/>
              <a:gd name="connsiteX2" fmla="*/ 1204568 w 2395308"/>
              <a:gd name="connsiteY2" fmla="*/ 0 h 2029363"/>
              <a:gd name="connsiteX3" fmla="*/ 2393553 w 2395308"/>
              <a:gd name="connsiteY3" fmla="*/ 0 h 2029363"/>
              <a:gd name="connsiteX4" fmla="*/ 2394952 w 2395308"/>
              <a:gd name="connsiteY4" fmla="*/ 2029363 h 2029363"/>
              <a:gd name="connsiteX5" fmla="*/ 206857 w 2395308"/>
              <a:gd name="connsiteY5" fmla="*/ 2028873 h 2029363"/>
              <a:gd name="connsiteX6" fmla="*/ 1527 w 2395308"/>
              <a:gd name="connsiteY6" fmla="*/ 1457704 h 2029363"/>
              <a:gd name="connsiteX7" fmla="*/ 82631 w 2395308"/>
              <a:gd name="connsiteY7" fmla="*/ 928598 h 2029363"/>
              <a:gd name="connsiteX0" fmla="*/ 99454 w 2395015"/>
              <a:gd name="connsiteY0" fmla="*/ 917889 h 2029363"/>
              <a:gd name="connsiteX1" fmla="*/ 491041 w 2395015"/>
              <a:gd name="connsiteY1" fmla="*/ 392405 h 2029363"/>
              <a:gd name="connsiteX2" fmla="*/ 1204275 w 2395015"/>
              <a:gd name="connsiteY2" fmla="*/ 0 h 2029363"/>
              <a:gd name="connsiteX3" fmla="*/ 2393260 w 2395015"/>
              <a:gd name="connsiteY3" fmla="*/ 0 h 2029363"/>
              <a:gd name="connsiteX4" fmla="*/ 2394659 w 2395015"/>
              <a:gd name="connsiteY4" fmla="*/ 2029363 h 2029363"/>
              <a:gd name="connsiteX5" fmla="*/ 206564 w 2395015"/>
              <a:gd name="connsiteY5" fmla="*/ 2028873 h 2029363"/>
              <a:gd name="connsiteX6" fmla="*/ 1234 w 2395015"/>
              <a:gd name="connsiteY6" fmla="*/ 1457704 h 2029363"/>
              <a:gd name="connsiteX7" fmla="*/ 99454 w 2395015"/>
              <a:gd name="connsiteY7" fmla="*/ 917889 h 2029363"/>
              <a:gd name="connsiteX0" fmla="*/ 116370 w 2394816"/>
              <a:gd name="connsiteY0" fmla="*/ 907180 h 2029363"/>
              <a:gd name="connsiteX1" fmla="*/ 490842 w 2394816"/>
              <a:gd name="connsiteY1" fmla="*/ 392405 h 2029363"/>
              <a:gd name="connsiteX2" fmla="*/ 1204076 w 2394816"/>
              <a:gd name="connsiteY2" fmla="*/ 0 h 2029363"/>
              <a:gd name="connsiteX3" fmla="*/ 2393061 w 2394816"/>
              <a:gd name="connsiteY3" fmla="*/ 0 h 2029363"/>
              <a:gd name="connsiteX4" fmla="*/ 2394460 w 2394816"/>
              <a:gd name="connsiteY4" fmla="*/ 2029363 h 2029363"/>
              <a:gd name="connsiteX5" fmla="*/ 206365 w 2394816"/>
              <a:gd name="connsiteY5" fmla="*/ 2028873 h 2029363"/>
              <a:gd name="connsiteX6" fmla="*/ 1035 w 2394816"/>
              <a:gd name="connsiteY6" fmla="*/ 1457704 h 2029363"/>
              <a:gd name="connsiteX7" fmla="*/ 116370 w 2394816"/>
              <a:gd name="connsiteY7" fmla="*/ 907180 h 2029363"/>
              <a:gd name="connsiteX0" fmla="*/ 116370 w 2394816"/>
              <a:gd name="connsiteY0" fmla="*/ 907180 h 2029363"/>
              <a:gd name="connsiteX1" fmla="*/ 494265 w 2394816"/>
              <a:gd name="connsiteY1" fmla="*/ 387051 h 2029363"/>
              <a:gd name="connsiteX2" fmla="*/ 1204076 w 2394816"/>
              <a:gd name="connsiteY2" fmla="*/ 0 h 2029363"/>
              <a:gd name="connsiteX3" fmla="*/ 2393061 w 2394816"/>
              <a:gd name="connsiteY3" fmla="*/ 0 h 2029363"/>
              <a:gd name="connsiteX4" fmla="*/ 2394460 w 2394816"/>
              <a:gd name="connsiteY4" fmla="*/ 2029363 h 2029363"/>
              <a:gd name="connsiteX5" fmla="*/ 206365 w 2394816"/>
              <a:gd name="connsiteY5" fmla="*/ 2028873 h 2029363"/>
              <a:gd name="connsiteX6" fmla="*/ 1035 w 2394816"/>
              <a:gd name="connsiteY6" fmla="*/ 1457704 h 2029363"/>
              <a:gd name="connsiteX7" fmla="*/ 116370 w 2394816"/>
              <a:gd name="connsiteY7" fmla="*/ 907180 h 2029363"/>
              <a:gd name="connsiteX0" fmla="*/ 116370 w 2394816"/>
              <a:gd name="connsiteY0" fmla="*/ 907180 h 2029363"/>
              <a:gd name="connsiteX1" fmla="*/ 494265 w 2394816"/>
              <a:gd name="connsiteY1" fmla="*/ 387051 h 2029363"/>
              <a:gd name="connsiteX2" fmla="*/ 1204076 w 2394816"/>
              <a:gd name="connsiteY2" fmla="*/ 0 h 2029363"/>
              <a:gd name="connsiteX3" fmla="*/ 2393061 w 2394816"/>
              <a:gd name="connsiteY3" fmla="*/ 0 h 2029363"/>
              <a:gd name="connsiteX4" fmla="*/ 2394460 w 2394816"/>
              <a:gd name="connsiteY4" fmla="*/ 2029363 h 2029363"/>
              <a:gd name="connsiteX5" fmla="*/ 206365 w 2394816"/>
              <a:gd name="connsiteY5" fmla="*/ 2028873 h 2029363"/>
              <a:gd name="connsiteX6" fmla="*/ 1035 w 2394816"/>
              <a:gd name="connsiteY6" fmla="*/ 1457704 h 2029363"/>
              <a:gd name="connsiteX7" fmla="*/ 116370 w 2394816"/>
              <a:gd name="connsiteY7" fmla="*/ 907180 h 2029363"/>
              <a:gd name="connsiteX0" fmla="*/ 116370 w 2394816"/>
              <a:gd name="connsiteY0" fmla="*/ 907180 h 2029363"/>
              <a:gd name="connsiteX1" fmla="*/ 494265 w 2394816"/>
              <a:gd name="connsiteY1" fmla="*/ 387051 h 2029363"/>
              <a:gd name="connsiteX2" fmla="*/ 1204076 w 2394816"/>
              <a:gd name="connsiteY2" fmla="*/ 0 h 2029363"/>
              <a:gd name="connsiteX3" fmla="*/ 2393061 w 2394816"/>
              <a:gd name="connsiteY3" fmla="*/ 0 h 2029363"/>
              <a:gd name="connsiteX4" fmla="*/ 2394460 w 2394816"/>
              <a:gd name="connsiteY4" fmla="*/ 2029363 h 2029363"/>
              <a:gd name="connsiteX5" fmla="*/ 206365 w 2394816"/>
              <a:gd name="connsiteY5" fmla="*/ 2028873 h 2029363"/>
              <a:gd name="connsiteX6" fmla="*/ 1035 w 2394816"/>
              <a:gd name="connsiteY6" fmla="*/ 1457704 h 2029363"/>
              <a:gd name="connsiteX7" fmla="*/ 116370 w 2394816"/>
              <a:gd name="connsiteY7" fmla="*/ 907180 h 2029363"/>
              <a:gd name="connsiteX0" fmla="*/ 102831 w 2381277"/>
              <a:gd name="connsiteY0" fmla="*/ 907180 h 2029363"/>
              <a:gd name="connsiteX1" fmla="*/ 480726 w 2381277"/>
              <a:gd name="connsiteY1" fmla="*/ 387051 h 2029363"/>
              <a:gd name="connsiteX2" fmla="*/ 1190537 w 2381277"/>
              <a:gd name="connsiteY2" fmla="*/ 0 h 2029363"/>
              <a:gd name="connsiteX3" fmla="*/ 2379522 w 2381277"/>
              <a:gd name="connsiteY3" fmla="*/ 0 h 2029363"/>
              <a:gd name="connsiteX4" fmla="*/ 2380921 w 2381277"/>
              <a:gd name="connsiteY4" fmla="*/ 2029363 h 2029363"/>
              <a:gd name="connsiteX5" fmla="*/ 192826 w 2381277"/>
              <a:gd name="connsiteY5" fmla="*/ 2028873 h 2029363"/>
              <a:gd name="connsiteX6" fmla="*/ 1188 w 2381277"/>
              <a:gd name="connsiteY6" fmla="*/ 1460381 h 2029363"/>
              <a:gd name="connsiteX7" fmla="*/ 102831 w 2381277"/>
              <a:gd name="connsiteY7" fmla="*/ 907180 h 2029363"/>
              <a:gd name="connsiteX0" fmla="*/ 102831 w 2381277"/>
              <a:gd name="connsiteY0" fmla="*/ 907180 h 2029363"/>
              <a:gd name="connsiteX1" fmla="*/ 487572 w 2381277"/>
              <a:gd name="connsiteY1" fmla="*/ 389728 h 2029363"/>
              <a:gd name="connsiteX2" fmla="*/ 1190537 w 2381277"/>
              <a:gd name="connsiteY2" fmla="*/ 0 h 2029363"/>
              <a:gd name="connsiteX3" fmla="*/ 2379522 w 2381277"/>
              <a:gd name="connsiteY3" fmla="*/ 0 h 2029363"/>
              <a:gd name="connsiteX4" fmla="*/ 2380921 w 2381277"/>
              <a:gd name="connsiteY4" fmla="*/ 2029363 h 2029363"/>
              <a:gd name="connsiteX5" fmla="*/ 192826 w 2381277"/>
              <a:gd name="connsiteY5" fmla="*/ 2028873 h 2029363"/>
              <a:gd name="connsiteX6" fmla="*/ 1188 w 2381277"/>
              <a:gd name="connsiteY6" fmla="*/ 1460381 h 2029363"/>
              <a:gd name="connsiteX7" fmla="*/ 102831 w 2381277"/>
              <a:gd name="connsiteY7" fmla="*/ 907180 h 2029363"/>
              <a:gd name="connsiteX0" fmla="*/ 102831 w 2381277"/>
              <a:gd name="connsiteY0" fmla="*/ 907180 h 2029363"/>
              <a:gd name="connsiteX1" fmla="*/ 487572 w 2381277"/>
              <a:gd name="connsiteY1" fmla="*/ 389728 h 2029363"/>
              <a:gd name="connsiteX2" fmla="*/ 1190537 w 2381277"/>
              <a:gd name="connsiteY2" fmla="*/ 0 h 2029363"/>
              <a:gd name="connsiteX3" fmla="*/ 2379522 w 2381277"/>
              <a:gd name="connsiteY3" fmla="*/ 0 h 2029363"/>
              <a:gd name="connsiteX4" fmla="*/ 2380921 w 2381277"/>
              <a:gd name="connsiteY4" fmla="*/ 2029363 h 2029363"/>
              <a:gd name="connsiteX5" fmla="*/ 192826 w 2381277"/>
              <a:gd name="connsiteY5" fmla="*/ 2028873 h 2029363"/>
              <a:gd name="connsiteX6" fmla="*/ 1188 w 2381277"/>
              <a:gd name="connsiteY6" fmla="*/ 1460381 h 2029363"/>
              <a:gd name="connsiteX7" fmla="*/ 102831 w 2381277"/>
              <a:gd name="connsiteY7" fmla="*/ 907180 h 2029363"/>
              <a:gd name="connsiteX0" fmla="*/ 104502 w 2382948"/>
              <a:gd name="connsiteY0" fmla="*/ 907180 h 2029363"/>
              <a:gd name="connsiteX1" fmla="*/ 489243 w 2382948"/>
              <a:gd name="connsiteY1" fmla="*/ 389728 h 2029363"/>
              <a:gd name="connsiteX2" fmla="*/ 1192208 w 2382948"/>
              <a:gd name="connsiteY2" fmla="*/ 0 h 2029363"/>
              <a:gd name="connsiteX3" fmla="*/ 2381193 w 2382948"/>
              <a:gd name="connsiteY3" fmla="*/ 0 h 2029363"/>
              <a:gd name="connsiteX4" fmla="*/ 2382592 w 2382948"/>
              <a:gd name="connsiteY4" fmla="*/ 2029363 h 2029363"/>
              <a:gd name="connsiteX5" fmla="*/ 194497 w 2382948"/>
              <a:gd name="connsiteY5" fmla="*/ 2028873 h 2029363"/>
              <a:gd name="connsiteX6" fmla="*/ 2859 w 2382948"/>
              <a:gd name="connsiteY6" fmla="*/ 1460381 h 2029363"/>
              <a:gd name="connsiteX7" fmla="*/ 104502 w 2382948"/>
              <a:gd name="connsiteY7" fmla="*/ 907180 h 2029363"/>
              <a:gd name="connsiteX0" fmla="*/ 95059 w 2383774"/>
              <a:gd name="connsiteY0" fmla="*/ 907180 h 2029363"/>
              <a:gd name="connsiteX1" fmla="*/ 490069 w 2383774"/>
              <a:gd name="connsiteY1" fmla="*/ 389728 h 2029363"/>
              <a:gd name="connsiteX2" fmla="*/ 1193034 w 2383774"/>
              <a:gd name="connsiteY2" fmla="*/ 0 h 2029363"/>
              <a:gd name="connsiteX3" fmla="*/ 2382019 w 2383774"/>
              <a:gd name="connsiteY3" fmla="*/ 0 h 2029363"/>
              <a:gd name="connsiteX4" fmla="*/ 2383418 w 2383774"/>
              <a:gd name="connsiteY4" fmla="*/ 2029363 h 2029363"/>
              <a:gd name="connsiteX5" fmla="*/ 195323 w 2383774"/>
              <a:gd name="connsiteY5" fmla="*/ 2028873 h 2029363"/>
              <a:gd name="connsiteX6" fmla="*/ 3685 w 2383774"/>
              <a:gd name="connsiteY6" fmla="*/ 1460381 h 2029363"/>
              <a:gd name="connsiteX7" fmla="*/ 95059 w 2383774"/>
              <a:gd name="connsiteY7" fmla="*/ 907180 h 2029363"/>
              <a:gd name="connsiteX0" fmla="*/ 95059 w 2383774"/>
              <a:gd name="connsiteY0" fmla="*/ 907180 h 2029363"/>
              <a:gd name="connsiteX1" fmla="*/ 490069 w 2383774"/>
              <a:gd name="connsiteY1" fmla="*/ 389728 h 2029363"/>
              <a:gd name="connsiteX2" fmla="*/ 1193034 w 2383774"/>
              <a:gd name="connsiteY2" fmla="*/ 0 h 2029363"/>
              <a:gd name="connsiteX3" fmla="*/ 2382019 w 2383774"/>
              <a:gd name="connsiteY3" fmla="*/ 0 h 2029363"/>
              <a:gd name="connsiteX4" fmla="*/ 2383418 w 2383774"/>
              <a:gd name="connsiteY4" fmla="*/ 2029363 h 2029363"/>
              <a:gd name="connsiteX5" fmla="*/ 195323 w 2383774"/>
              <a:gd name="connsiteY5" fmla="*/ 2028873 h 2029363"/>
              <a:gd name="connsiteX6" fmla="*/ 3685 w 2383774"/>
              <a:gd name="connsiteY6" fmla="*/ 1460381 h 2029363"/>
              <a:gd name="connsiteX7" fmla="*/ 95059 w 2383774"/>
              <a:gd name="connsiteY7" fmla="*/ 907180 h 2029363"/>
              <a:gd name="connsiteX0" fmla="*/ 101949 w 2390664"/>
              <a:gd name="connsiteY0" fmla="*/ 907180 h 2029363"/>
              <a:gd name="connsiteX1" fmla="*/ 496959 w 2390664"/>
              <a:gd name="connsiteY1" fmla="*/ 389728 h 2029363"/>
              <a:gd name="connsiteX2" fmla="*/ 1199924 w 2390664"/>
              <a:gd name="connsiteY2" fmla="*/ 0 h 2029363"/>
              <a:gd name="connsiteX3" fmla="*/ 2388909 w 2390664"/>
              <a:gd name="connsiteY3" fmla="*/ 0 h 2029363"/>
              <a:gd name="connsiteX4" fmla="*/ 2390308 w 2390664"/>
              <a:gd name="connsiteY4" fmla="*/ 2029363 h 2029363"/>
              <a:gd name="connsiteX5" fmla="*/ 202213 w 2390664"/>
              <a:gd name="connsiteY5" fmla="*/ 2028873 h 2029363"/>
              <a:gd name="connsiteX6" fmla="*/ 10575 w 2390664"/>
              <a:gd name="connsiteY6" fmla="*/ 1460381 h 2029363"/>
              <a:gd name="connsiteX7" fmla="*/ 101949 w 2390664"/>
              <a:gd name="connsiteY7" fmla="*/ 907180 h 2029363"/>
              <a:gd name="connsiteX0" fmla="*/ 104886 w 2393601"/>
              <a:gd name="connsiteY0" fmla="*/ 907180 h 2029363"/>
              <a:gd name="connsiteX1" fmla="*/ 499896 w 2393601"/>
              <a:gd name="connsiteY1" fmla="*/ 389728 h 2029363"/>
              <a:gd name="connsiteX2" fmla="*/ 1202861 w 2393601"/>
              <a:gd name="connsiteY2" fmla="*/ 0 h 2029363"/>
              <a:gd name="connsiteX3" fmla="*/ 2391846 w 2393601"/>
              <a:gd name="connsiteY3" fmla="*/ 0 h 2029363"/>
              <a:gd name="connsiteX4" fmla="*/ 2393245 w 2393601"/>
              <a:gd name="connsiteY4" fmla="*/ 2029363 h 2029363"/>
              <a:gd name="connsiteX5" fmla="*/ 205150 w 2393601"/>
              <a:gd name="connsiteY5" fmla="*/ 2028873 h 2029363"/>
              <a:gd name="connsiteX6" fmla="*/ 10089 w 2393601"/>
              <a:gd name="connsiteY6" fmla="*/ 1489830 h 2029363"/>
              <a:gd name="connsiteX7" fmla="*/ 104886 w 2393601"/>
              <a:gd name="connsiteY7" fmla="*/ 907180 h 2029363"/>
              <a:gd name="connsiteX0" fmla="*/ 102112 w 2390827"/>
              <a:gd name="connsiteY0" fmla="*/ 907180 h 2029363"/>
              <a:gd name="connsiteX1" fmla="*/ 497122 w 2390827"/>
              <a:gd name="connsiteY1" fmla="*/ 389728 h 2029363"/>
              <a:gd name="connsiteX2" fmla="*/ 1200087 w 2390827"/>
              <a:gd name="connsiteY2" fmla="*/ 0 h 2029363"/>
              <a:gd name="connsiteX3" fmla="*/ 2389072 w 2390827"/>
              <a:gd name="connsiteY3" fmla="*/ 0 h 2029363"/>
              <a:gd name="connsiteX4" fmla="*/ 2390471 w 2390827"/>
              <a:gd name="connsiteY4" fmla="*/ 2029363 h 2029363"/>
              <a:gd name="connsiteX5" fmla="*/ 202376 w 2390827"/>
              <a:gd name="connsiteY5" fmla="*/ 2028873 h 2029363"/>
              <a:gd name="connsiteX6" fmla="*/ 7315 w 2390827"/>
              <a:gd name="connsiteY6" fmla="*/ 1489830 h 2029363"/>
              <a:gd name="connsiteX7" fmla="*/ 102112 w 2390827"/>
              <a:gd name="connsiteY7" fmla="*/ 907180 h 2029363"/>
              <a:gd name="connsiteX0" fmla="*/ 93275 w 2392259"/>
              <a:gd name="connsiteY0" fmla="*/ 901826 h 2029363"/>
              <a:gd name="connsiteX1" fmla="*/ 498554 w 2392259"/>
              <a:gd name="connsiteY1" fmla="*/ 389728 h 2029363"/>
              <a:gd name="connsiteX2" fmla="*/ 1201519 w 2392259"/>
              <a:gd name="connsiteY2" fmla="*/ 0 h 2029363"/>
              <a:gd name="connsiteX3" fmla="*/ 2390504 w 2392259"/>
              <a:gd name="connsiteY3" fmla="*/ 0 h 2029363"/>
              <a:gd name="connsiteX4" fmla="*/ 2391903 w 2392259"/>
              <a:gd name="connsiteY4" fmla="*/ 2029363 h 2029363"/>
              <a:gd name="connsiteX5" fmla="*/ 203808 w 2392259"/>
              <a:gd name="connsiteY5" fmla="*/ 2028873 h 2029363"/>
              <a:gd name="connsiteX6" fmla="*/ 8747 w 2392259"/>
              <a:gd name="connsiteY6" fmla="*/ 1489830 h 2029363"/>
              <a:gd name="connsiteX7" fmla="*/ 93275 w 2392259"/>
              <a:gd name="connsiteY7" fmla="*/ 901826 h 2029363"/>
              <a:gd name="connsiteX0" fmla="*/ 94925 w 2393909"/>
              <a:gd name="connsiteY0" fmla="*/ 901826 h 2029363"/>
              <a:gd name="connsiteX1" fmla="*/ 500204 w 2393909"/>
              <a:gd name="connsiteY1" fmla="*/ 389728 h 2029363"/>
              <a:gd name="connsiteX2" fmla="*/ 1203169 w 2393909"/>
              <a:gd name="connsiteY2" fmla="*/ 0 h 2029363"/>
              <a:gd name="connsiteX3" fmla="*/ 2392154 w 2393909"/>
              <a:gd name="connsiteY3" fmla="*/ 0 h 2029363"/>
              <a:gd name="connsiteX4" fmla="*/ 2393553 w 2393909"/>
              <a:gd name="connsiteY4" fmla="*/ 2029363 h 2029363"/>
              <a:gd name="connsiteX5" fmla="*/ 205458 w 2393909"/>
              <a:gd name="connsiteY5" fmla="*/ 2028873 h 2029363"/>
              <a:gd name="connsiteX6" fmla="*/ 10397 w 2393909"/>
              <a:gd name="connsiteY6" fmla="*/ 1489830 h 2029363"/>
              <a:gd name="connsiteX7" fmla="*/ 94925 w 2393909"/>
              <a:gd name="connsiteY7" fmla="*/ 901826 h 2029363"/>
              <a:gd name="connsiteX0" fmla="*/ 94925 w 2393909"/>
              <a:gd name="connsiteY0" fmla="*/ 901826 h 2029363"/>
              <a:gd name="connsiteX1" fmla="*/ 500204 w 2393909"/>
              <a:gd name="connsiteY1" fmla="*/ 389728 h 2029363"/>
              <a:gd name="connsiteX2" fmla="*/ 1203169 w 2393909"/>
              <a:gd name="connsiteY2" fmla="*/ 0 h 2029363"/>
              <a:gd name="connsiteX3" fmla="*/ 2392154 w 2393909"/>
              <a:gd name="connsiteY3" fmla="*/ 0 h 2029363"/>
              <a:gd name="connsiteX4" fmla="*/ 2393553 w 2393909"/>
              <a:gd name="connsiteY4" fmla="*/ 2029363 h 2029363"/>
              <a:gd name="connsiteX5" fmla="*/ 205458 w 2393909"/>
              <a:gd name="connsiteY5" fmla="*/ 2028873 h 2029363"/>
              <a:gd name="connsiteX6" fmla="*/ 10397 w 2393909"/>
              <a:gd name="connsiteY6" fmla="*/ 1489830 h 2029363"/>
              <a:gd name="connsiteX7" fmla="*/ 94925 w 2393909"/>
              <a:gd name="connsiteY7" fmla="*/ 901826 h 2029363"/>
              <a:gd name="connsiteX0" fmla="*/ 94925 w 2393909"/>
              <a:gd name="connsiteY0" fmla="*/ 901826 h 2029363"/>
              <a:gd name="connsiteX1" fmla="*/ 500204 w 2393909"/>
              <a:gd name="connsiteY1" fmla="*/ 389728 h 2029363"/>
              <a:gd name="connsiteX2" fmla="*/ 1203169 w 2393909"/>
              <a:gd name="connsiteY2" fmla="*/ 0 h 2029363"/>
              <a:gd name="connsiteX3" fmla="*/ 2392154 w 2393909"/>
              <a:gd name="connsiteY3" fmla="*/ 0 h 2029363"/>
              <a:gd name="connsiteX4" fmla="*/ 2393553 w 2393909"/>
              <a:gd name="connsiteY4" fmla="*/ 2029363 h 2029363"/>
              <a:gd name="connsiteX5" fmla="*/ 205458 w 2393909"/>
              <a:gd name="connsiteY5" fmla="*/ 2028873 h 2029363"/>
              <a:gd name="connsiteX6" fmla="*/ 10397 w 2393909"/>
              <a:gd name="connsiteY6" fmla="*/ 1489830 h 2029363"/>
              <a:gd name="connsiteX7" fmla="*/ 94925 w 2393909"/>
              <a:gd name="connsiteY7" fmla="*/ 901826 h 2029363"/>
              <a:gd name="connsiteX0" fmla="*/ 86057 w 2385041"/>
              <a:gd name="connsiteY0" fmla="*/ 901826 h 2029363"/>
              <a:gd name="connsiteX1" fmla="*/ 491336 w 2385041"/>
              <a:gd name="connsiteY1" fmla="*/ 389728 h 2029363"/>
              <a:gd name="connsiteX2" fmla="*/ 1194301 w 2385041"/>
              <a:gd name="connsiteY2" fmla="*/ 0 h 2029363"/>
              <a:gd name="connsiteX3" fmla="*/ 2383286 w 2385041"/>
              <a:gd name="connsiteY3" fmla="*/ 0 h 2029363"/>
              <a:gd name="connsiteX4" fmla="*/ 2384685 w 2385041"/>
              <a:gd name="connsiteY4" fmla="*/ 2029363 h 2029363"/>
              <a:gd name="connsiteX5" fmla="*/ 196590 w 2385041"/>
              <a:gd name="connsiteY5" fmla="*/ 2028873 h 2029363"/>
              <a:gd name="connsiteX6" fmla="*/ 1529 w 2385041"/>
              <a:gd name="connsiteY6" fmla="*/ 1489830 h 2029363"/>
              <a:gd name="connsiteX7" fmla="*/ 86057 w 2385041"/>
              <a:gd name="connsiteY7" fmla="*/ 901826 h 2029363"/>
              <a:gd name="connsiteX0" fmla="*/ 86057 w 2385041"/>
              <a:gd name="connsiteY0" fmla="*/ 901826 h 2029363"/>
              <a:gd name="connsiteX1" fmla="*/ 491336 w 2385041"/>
              <a:gd name="connsiteY1" fmla="*/ 389728 h 2029363"/>
              <a:gd name="connsiteX2" fmla="*/ 1194301 w 2385041"/>
              <a:gd name="connsiteY2" fmla="*/ 0 h 2029363"/>
              <a:gd name="connsiteX3" fmla="*/ 2383286 w 2385041"/>
              <a:gd name="connsiteY3" fmla="*/ 0 h 2029363"/>
              <a:gd name="connsiteX4" fmla="*/ 2384685 w 2385041"/>
              <a:gd name="connsiteY4" fmla="*/ 2029363 h 2029363"/>
              <a:gd name="connsiteX5" fmla="*/ 196590 w 2385041"/>
              <a:gd name="connsiteY5" fmla="*/ 2028873 h 2029363"/>
              <a:gd name="connsiteX6" fmla="*/ 1529 w 2385041"/>
              <a:gd name="connsiteY6" fmla="*/ 1489830 h 2029363"/>
              <a:gd name="connsiteX7" fmla="*/ 86057 w 2385041"/>
              <a:gd name="connsiteY7" fmla="*/ 901826 h 2029363"/>
              <a:gd name="connsiteX0" fmla="*/ 87501 w 2386485"/>
              <a:gd name="connsiteY0" fmla="*/ 901826 h 2029363"/>
              <a:gd name="connsiteX1" fmla="*/ 492780 w 2386485"/>
              <a:gd name="connsiteY1" fmla="*/ 389728 h 2029363"/>
              <a:gd name="connsiteX2" fmla="*/ 1195745 w 2386485"/>
              <a:gd name="connsiteY2" fmla="*/ 0 h 2029363"/>
              <a:gd name="connsiteX3" fmla="*/ 2384730 w 2386485"/>
              <a:gd name="connsiteY3" fmla="*/ 0 h 2029363"/>
              <a:gd name="connsiteX4" fmla="*/ 2386129 w 2386485"/>
              <a:gd name="connsiteY4" fmla="*/ 2029363 h 2029363"/>
              <a:gd name="connsiteX5" fmla="*/ 198034 w 2386485"/>
              <a:gd name="connsiteY5" fmla="*/ 2028873 h 2029363"/>
              <a:gd name="connsiteX6" fmla="*/ 2973 w 2386485"/>
              <a:gd name="connsiteY6" fmla="*/ 1489830 h 2029363"/>
              <a:gd name="connsiteX7" fmla="*/ 87501 w 2386485"/>
              <a:gd name="connsiteY7" fmla="*/ 901826 h 2029363"/>
              <a:gd name="connsiteX0" fmla="*/ 93428 w 2392412"/>
              <a:gd name="connsiteY0" fmla="*/ 901826 h 2029363"/>
              <a:gd name="connsiteX1" fmla="*/ 498707 w 2392412"/>
              <a:gd name="connsiteY1" fmla="*/ 389728 h 2029363"/>
              <a:gd name="connsiteX2" fmla="*/ 1201672 w 2392412"/>
              <a:gd name="connsiteY2" fmla="*/ 0 h 2029363"/>
              <a:gd name="connsiteX3" fmla="*/ 2390657 w 2392412"/>
              <a:gd name="connsiteY3" fmla="*/ 0 h 2029363"/>
              <a:gd name="connsiteX4" fmla="*/ 2392056 w 2392412"/>
              <a:gd name="connsiteY4" fmla="*/ 2029363 h 2029363"/>
              <a:gd name="connsiteX5" fmla="*/ 203961 w 2392412"/>
              <a:gd name="connsiteY5" fmla="*/ 2028873 h 2029363"/>
              <a:gd name="connsiteX6" fmla="*/ 8900 w 2392412"/>
              <a:gd name="connsiteY6" fmla="*/ 1489830 h 2029363"/>
              <a:gd name="connsiteX7" fmla="*/ 93428 w 2392412"/>
              <a:gd name="connsiteY7" fmla="*/ 901826 h 2029363"/>
              <a:gd name="connsiteX0" fmla="*/ 88069 w 2393899"/>
              <a:gd name="connsiteY0" fmla="*/ 899149 h 2029363"/>
              <a:gd name="connsiteX1" fmla="*/ 500194 w 2393899"/>
              <a:gd name="connsiteY1" fmla="*/ 389728 h 2029363"/>
              <a:gd name="connsiteX2" fmla="*/ 1203159 w 2393899"/>
              <a:gd name="connsiteY2" fmla="*/ 0 h 2029363"/>
              <a:gd name="connsiteX3" fmla="*/ 2392144 w 2393899"/>
              <a:gd name="connsiteY3" fmla="*/ 0 h 2029363"/>
              <a:gd name="connsiteX4" fmla="*/ 2393543 w 2393899"/>
              <a:gd name="connsiteY4" fmla="*/ 2029363 h 2029363"/>
              <a:gd name="connsiteX5" fmla="*/ 205448 w 2393899"/>
              <a:gd name="connsiteY5" fmla="*/ 2028873 h 2029363"/>
              <a:gd name="connsiteX6" fmla="*/ 10387 w 2393899"/>
              <a:gd name="connsiteY6" fmla="*/ 1489830 h 2029363"/>
              <a:gd name="connsiteX7" fmla="*/ 88069 w 2393899"/>
              <a:gd name="connsiteY7" fmla="*/ 899149 h 2029363"/>
              <a:gd name="connsiteX0" fmla="*/ 88069 w 2393899"/>
              <a:gd name="connsiteY0" fmla="*/ 899149 h 2029363"/>
              <a:gd name="connsiteX1" fmla="*/ 500194 w 2393899"/>
              <a:gd name="connsiteY1" fmla="*/ 384374 h 2029363"/>
              <a:gd name="connsiteX2" fmla="*/ 1203159 w 2393899"/>
              <a:gd name="connsiteY2" fmla="*/ 0 h 2029363"/>
              <a:gd name="connsiteX3" fmla="*/ 2392144 w 2393899"/>
              <a:gd name="connsiteY3" fmla="*/ 0 h 2029363"/>
              <a:gd name="connsiteX4" fmla="*/ 2393543 w 2393899"/>
              <a:gd name="connsiteY4" fmla="*/ 2029363 h 2029363"/>
              <a:gd name="connsiteX5" fmla="*/ 205448 w 2393899"/>
              <a:gd name="connsiteY5" fmla="*/ 2028873 h 2029363"/>
              <a:gd name="connsiteX6" fmla="*/ 10387 w 2393899"/>
              <a:gd name="connsiteY6" fmla="*/ 1489830 h 2029363"/>
              <a:gd name="connsiteX7" fmla="*/ 88069 w 2393899"/>
              <a:gd name="connsiteY7" fmla="*/ 899149 h 202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93899" h="2029363">
                <a:moveTo>
                  <a:pt x="88069" y="899149"/>
                </a:moveTo>
                <a:cubicBezTo>
                  <a:pt x="208603" y="636844"/>
                  <a:pt x="318764" y="551348"/>
                  <a:pt x="500194" y="384374"/>
                </a:cubicBezTo>
                <a:cubicBezTo>
                  <a:pt x="678201" y="250521"/>
                  <a:pt x="766099" y="186981"/>
                  <a:pt x="1203159" y="0"/>
                </a:cubicBezTo>
                <a:lnTo>
                  <a:pt x="2392144" y="0"/>
                </a:lnTo>
                <a:cubicBezTo>
                  <a:pt x="2390494" y="675396"/>
                  <a:pt x="2395193" y="1353967"/>
                  <a:pt x="2393543" y="2029363"/>
                </a:cubicBezTo>
                <a:lnTo>
                  <a:pt x="205448" y="2028873"/>
                </a:lnTo>
                <a:cubicBezTo>
                  <a:pt x="168656" y="1959023"/>
                  <a:pt x="42067" y="1760591"/>
                  <a:pt x="10387" y="1489830"/>
                </a:cubicBezTo>
                <a:cubicBezTo>
                  <a:pt x="-8496" y="1267055"/>
                  <a:pt x="-11396" y="1124209"/>
                  <a:pt x="88069" y="899149"/>
                </a:cubicBezTo>
                <a:close/>
              </a:path>
            </a:pathLst>
          </a:custGeom>
          <a:noFill/>
          <a:ln>
            <a:noFill/>
          </a:ln>
        </p:spPr>
        <p:txBody>
          <a:bodyPr/>
          <a:lstStyle>
            <a:lvl1pPr algn="ctr"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05" y="288928"/>
            <a:ext cx="1745991" cy="30862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rcle Image x2 columns">
    <p:bg bwMode="gray"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246824" y="3851517"/>
            <a:ext cx="3409226" cy="5468870"/>
          </a:xfrm>
        </p:spPr>
        <p:txBody>
          <a:bodyPr/>
          <a:lstStyle>
            <a:lvl1pPr>
              <a:defRPr sz="2200" b="0" i="0">
                <a:latin typeface="Mark Offc For MC" charset="0"/>
                <a:ea typeface="Mark Offc For MC" charset="0"/>
                <a:cs typeface="Mark Offc For MC" charset="0"/>
              </a:defRPr>
            </a:lvl1pPr>
            <a:lvl2pPr>
              <a:defRPr sz="1600" b="0" i="0">
                <a:latin typeface="Mark Offc For MC" charset="0"/>
                <a:ea typeface="Mark Offc For MC" charset="0"/>
                <a:cs typeface="Mark Offc For MC" charset="0"/>
              </a:defRPr>
            </a:lvl2pPr>
            <a:lvl3pPr>
              <a:spcBef>
                <a:spcPts val="0"/>
              </a:spcBef>
              <a:spcAft>
                <a:spcPts val="425"/>
              </a:spcAft>
              <a:defRPr sz="1400"/>
            </a:lvl3pPr>
            <a:lvl4pPr>
              <a:defRPr sz="1300"/>
            </a:lvl4pPr>
            <a:lvl5pPr marL="182880" indent="-182880">
              <a:buFont typeface="Arial" charset="0"/>
              <a:buChar char="•"/>
              <a:tabLst/>
              <a:defRPr sz="13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8" name="Date Placeholder 3"/>
          <p:cNvSpPr>
            <a:spLocks noGrp="1"/>
          </p:cNvSpPr>
          <p:nvPr>
            <p:ph type="dt" sz="half" idx="2"/>
          </p:nvPr>
        </p:nvSpPr>
        <p:spPr bwMode="gray">
          <a:xfrm>
            <a:off x="2651227" y="9740403"/>
            <a:ext cx="1234973" cy="285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50" b="0" cap="all" baseline="0">
                <a:solidFill>
                  <a:schemeClr val="tx1"/>
                </a:solidFill>
                <a:latin typeface="Mark Offc For MC" panose="020B0504020101010102" pitchFamily="34" charset="0"/>
              </a:defRPr>
            </a:lvl1pPr>
          </a:lstStyle>
          <a:p>
            <a:pPr>
              <a:defRPr/>
            </a:pPr>
            <a:fld id="{A78577D2-6F98-F34D-942A-AEE0763FB379}" type="datetime4">
              <a:rPr lang="en-US" kern="0" smtClean="0">
                <a:solidFill>
                  <a:srgbClr val="171717"/>
                </a:solidFill>
              </a:rPr>
              <a:t>March 29, 2019</a:t>
            </a:fld>
            <a:endParaRPr lang="en-US" kern="0" dirty="0">
              <a:solidFill>
                <a:srgbClr val="171717"/>
              </a:solidFill>
            </a:endParaRPr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199757" y="9740403"/>
            <a:ext cx="370241" cy="28575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450" b="1" cap="all" baseline="0">
                <a:solidFill>
                  <a:schemeClr val="tx1"/>
                </a:solidFill>
                <a:latin typeface="Mark Offc For MC" panose="020B0504020101010102" pitchFamily="34" charset="0"/>
              </a:defRPr>
            </a:lvl1pPr>
          </a:lstStyle>
          <a:p>
            <a:pPr>
              <a:defRPr/>
            </a:pPr>
            <a:fld id="{3AB2DB24-5BB4-4F1B-973E-A10FA63DFB9A}" type="slidenum">
              <a:rPr lang="en-US" kern="0" smtClean="0">
                <a:solidFill>
                  <a:srgbClr val="171717"/>
                </a:solidFill>
              </a:rPr>
              <a:pPr>
                <a:defRPr/>
              </a:pPr>
              <a:t>‹#›</a:t>
            </a:fld>
            <a:endParaRPr lang="en-US" kern="0" dirty="0">
              <a:solidFill>
                <a:srgbClr val="171717"/>
              </a:solidFill>
            </a:endParaRPr>
          </a:p>
        </p:txBody>
      </p:sp>
      <p:sp>
        <p:nvSpPr>
          <p:cNvPr id="30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4012862" y="9741421"/>
            <a:ext cx="3060235" cy="285758"/>
          </a:xfrm>
          <a:prstGeom prst="rect">
            <a:avLst/>
          </a:prstGeom>
        </p:spPr>
        <p:txBody>
          <a:bodyPr vert="horz" lIns="91440" tIns="45720" rIns="0" bIns="45720" rtlCol="0" anchor="ctr" anchorCtr="0"/>
          <a:lstStyle>
            <a:lvl1pPr algn="r">
              <a:defRPr sz="450" b="1" cap="all" baseline="0">
                <a:solidFill>
                  <a:schemeClr val="tx1"/>
                </a:solidFill>
                <a:latin typeface="Mark Offc For MC" panose="020B0504020101010102" pitchFamily="34" charset="0"/>
              </a:defRPr>
            </a:lvl1pPr>
          </a:lstStyle>
          <a:p>
            <a:r>
              <a:rPr lang="en-US" dirty="0"/>
              <a:t>mastercard pay with rewards</a:t>
            </a:r>
          </a:p>
        </p:txBody>
      </p:sp>
      <p:sp>
        <p:nvSpPr>
          <p:cNvPr id="3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246823" y="2404990"/>
            <a:ext cx="7182677" cy="77349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0" i="0">
                <a:latin typeface="Mark Offc For MC Light" charset="0"/>
                <a:ea typeface="Mark Offc For MC Light" charset="0"/>
                <a:cs typeface="Mark Offc For MC Light" charset="0"/>
              </a:defRPr>
            </a:lvl1pPr>
            <a:lvl2pPr marL="0" indent="0">
              <a:lnSpc>
                <a:spcPct val="100000"/>
              </a:lnSpc>
              <a:spcBef>
                <a:spcPts val="300"/>
              </a:spcBef>
              <a:buNone/>
              <a:defRPr sz="1200" b="0" i="0">
                <a:latin typeface="Mark Offc For MC Light" charset="0"/>
                <a:ea typeface="Mark Offc For MC Light" charset="0"/>
                <a:cs typeface="Mark Offc For MC Light" charset="0"/>
              </a:defRPr>
            </a:lvl2pPr>
            <a:lvl3pPr marL="0" indent="0">
              <a:buNone/>
              <a:defRPr sz="1200" b="0" i="0">
                <a:latin typeface="Mark Offc For MC Light" charset="0"/>
                <a:ea typeface="Mark Offc For MC Light" charset="0"/>
                <a:cs typeface="Mark Offc For MC Light" charset="0"/>
              </a:defRPr>
            </a:lvl3pPr>
            <a:lvl4pPr marL="0" indent="0">
              <a:buNone/>
              <a:defRPr sz="1200" b="0" i="0">
                <a:latin typeface="Mark Offc For MC Light" charset="0"/>
                <a:ea typeface="Mark Offc For MC Light" charset="0"/>
                <a:cs typeface="Mark Offc For MC Light" charset="0"/>
              </a:defRPr>
            </a:lvl4pPr>
            <a:lvl5pPr marL="0" indent="0">
              <a:buNone/>
              <a:defRPr sz="1200" b="0" i="0">
                <a:latin typeface="Mark Offc For MC Light" charset="0"/>
                <a:ea typeface="Mark Offc For MC Light" charset="0"/>
                <a:cs typeface="Mark Offc For MC Light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7" name="Straight Connector 6"/>
          <p:cNvCxnSpPr/>
          <p:nvPr userDrawn="1"/>
        </p:nvCxnSpPr>
        <p:spPr bwMode="gray">
          <a:xfrm>
            <a:off x="431800" y="3446043"/>
            <a:ext cx="6908800" cy="0"/>
          </a:xfrm>
          <a:prstGeom prst="line">
            <a:avLst/>
          </a:prstGeom>
          <a:ln w="127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4020274" y="3851517"/>
            <a:ext cx="3409226" cy="5468870"/>
          </a:xfrm>
        </p:spPr>
        <p:txBody>
          <a:bodyPr/>
          <a:lstStyle>
            <a:lvl1pPr>
              <a:defRPr sz="2200" b="0" i="0">
                <a:latin typeface="Mark Offc For MC" charset="0"/>
                <a:ea typeface="Mark Offc For MC" charset="0"/>
                <a:cs typeface="Mark Offc For MC" charset="0"/>
              </a:defRPr>
            </a:lvl1pPr>
            <a:lvl2pPr>
              <a:defRPr sz="1600" b="0" i="0">
                <a:latin typeface="Mark Offc For MC" charset="0"/>
                <a:ea typeface="Mark Offc For MC" charset="0"/>
                <a:cs typeface="Mark Offc For MC" charset="0"/>
              </a:defRPr>
            </a:lvl2pPr>
            <a:lvl3pPr>
              <a:spcBef>
                <a:spcPts val="0"/>
              </a:spcBef>
              <a:spcAft>
                <a:spcPts val="425"/>
              </a:spcAft>
              <a:defRPr sz="1400"/>
            </a:lvl3pPr>
            <a:lvl4pPr>
              <a:defRPr sz="1300"/>
            </a:lvl4pPr>
            <a:lvl5pPr marL="182880" indent="-182880">
              <a:buFont typeface="Arial" charset="0"/>
              <a:buChar char="•"/>
              <a:tabLst/>
              <a:defRPr sz="13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Legal"/>
          <p:cNvSpPr/>
          <p:nvPr userDrawn="1"/>
        </p:nvSpPr>
        <p:spPr bwMode="gray">
          <a:xfrm>
            <a:off x="7633324" y="6449483"/>
            <a:ext cx="77319" cy="2896236"/>
          </a:xfrm>
          <a:prstGeom prst="rect">
            <a:avLst/>
          </a:prstGeom>
        </p:spPr>
        <p:txBody>
          <a:bodyPr vert="vert270" wrap="none" lIns="68580" tIns="34290" rIns="68580" bIns="34290" rtlCol="0" anchor="ctr"/>
          <a:lstStyle/>
          <a:p>
            <a:pPr lvl="0" algn="l"/>
            <a:r>
              <a:rPr lang="en-US" sz="400" b="0" cap="none" baseline="0" noProof="0" dirty="0">
                <a:solidFill>
                  <a:srgbClr val="A2A2A2"/>
                </a:solidFill>
                <a:latin typeface="Mark Offc For MC" panose="020B0504020101010102" pitchFamily="34" charset="0"/>
              </a:rPr>
              <a:t>©</a:t>
            </a:r>
            <a:r>
              <a:rPr lang="en-US" sz="400" b="0" cap="none" baseline="0" noProof="0" dirty="0" smtClean="0">
                <a:solidFill>
                  <a:srgbClr val="A2A2A2"/>
                </a:solidFill>
                <a:latin typeface="Mark Offc For MC" panose="020B0504020101010102" pitchFamily="34" charset="0"/>
              </a:rPr>
              <a:t>2019 </a:t>
            </a:r>
            <a:r>
              <a:rPr lang="en-US" sz="400" b="0" cap="none" baseline="0" noProof="0" dirty="0">
                <a:solidFill>
                  <a:srgbClr val="A2A2A2"/>
                </a:solidFill>
                <a:latin typeface="Mark Offc For MC" panose="020B0504020101010102" pitchFamily="34" charset="0"/>
              </a:rPr>
              <a:t>Mastercard. Proprietary and Confidential.</a:t>
            </a:r>
            <a:endParaRPr lang="en-US" sz="400" b="0" cap="none" baseline="0" dirty="0">
              <a:solidFill>
                <a:srgbClr val="A2A2A2"/>
              </a:solidFill>
              <a:latin typeface="Mark Offc For MC" panose="020B0504020101010102" pitchFamily="34" charset="0"/>
            </a:endParaRP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5"/>
          </p:nvPr>
        </p:nvSpPr>
        <p:spPr bwMode="gray">
          <a:xfrm>
            <a:off x="4967017" y="-1210"/>
            <a:ext cx="2805383" cy="2799952"/>
          </a:xfrm>
          <a:custGeom>
            <a:avLst/>
            <a:gdLst>
              <a:gd name="connsiteX0" fmla="*/ 0 w 2698750"/>
              <a:gd name="connsiteY0" fmla="*/ 973138 h 1946275"/>
              <a:gd name="connsiteX1" fmla="*/ 1349375 w 2698750"/>
              <a:gd name="connsiteY1" fmla="*/ 0 h 1946275"/>
              <a:gd name="connsiteX2" fmla="*/ 2698750 w 2698750"/>
              <a:gd name="connsiteY2" fmla="*/ 0 h 1946275"/>
              <a:gd name="connsiteX3" fmla="*/ 2698750 w 2698750"/>
              <a:gd name="connsiteY3" fmla="*/ 973138 h 1946275"/>
              <a:gd name="connsiteX4" fmla="*/ 1349375 w 2698750"/>
              <a:gd name="connsiteY4" fmla="*/ 1946276 h 1946275"/>
              <a:gd name="connsiteX5" fmla="*/ 0 w 2698750"/>
              <a:gd name="connsiteY5" fmla="*/ 973138 h 1946275"/>
              <a:gd name="connsiteX0" fmla="*/ 0 w 2704326"/>
              <a:gd name="connsiteY0" fmla="*/ 973138 h 2021244"/>
              <a:gd name="connsiteX1" fmla="*/ 1349375 w 2704326"/>
              <a:gd name="connsiteY1" fmla="*/ 0 h 2021244"/>
              <a:gd name="connsiteX2" fmla="*/ 2698750 w 2704326"/>
              <a:gd name="connsiteY2" fmla="*/ 0 h 2021244"/>
              <a:gd name="connsiteX3" fmla="*/ 2704326 w 2704326"/>
              <a:gd name="connsiteY3" fmla="*/ 1592030 h 2021244"/>
              <a:gd name="connsiteX4" fmla="*/ 1349375 w 2704326"/>
              <a:gd name="connsiteY4" fmla="*/ 1946276 h 2021244"/>
              <a:gd name="connsiteX5" fmla="*/ 0 w 2704326"/>
              <a:gd name="connsiteY5" fmla="*/ 973138 h 2021244"/>
              <a:gd name="connsiteX0" fmla="*/ 387066 w 3091392"/>
              <a:gd name="connsiteY0" fmla="*/ 973138 h 2021244"/>
              <a:gd name="connsiteX1" fmla="*/ 387066 w 3091392"/>
              <a:gd name="connsiteY1" fmla="*/ 3175 h 2021244"/>
              <a:gd name="connsiteX2" fmla="*/ 3085816 w 3091392"/>
              <a:gd name="connsiteY2" fmla="*/ 0 h 2021244"/>
              <a:gd name="connsiteX3" fmla="*/ 3091392 w 3091392"/>
              <a:gd name="connsiteY3" fmla="*/ 1592030 h 2021244"/>
              <a:gd name="connsiteX4" fmla="*/ 1736441 w 3091392"/>
              <a:gd name="connsiteY4" fmla="*/ 1946276 h 2021244"/>
              <a:gd name="connsiteX5" fmla="*/ 387066 w 3091392"/>
              <a:gd name="connsiteY5" fmla="*/ 973138 h 2021244"/>
              <a:gd name="connsiteX0" fmla="*/ 580421 w 3018047"/>
              <a:gd name="connsiteY0" fmla="*/ 1116013 h 2010820"/>
              <a:gd name="connsiteX1" fmla="*/ 313721 w 3018047"/>
              <a:gd name="connsiteY1" fmla="*/ 3175 h 2010820"/>
              <a:gd name="connsiteX2" fmla="*/ 3012471 w 3018047"/>
              <a:gd name="connsiteY2" fmla="*/ 0 h 2010820"/>
              <a:gd name="connsiteX3" fmla="*/ 3018047 w 3018047"/>
              <a:gd name="connsiteY3" fmla="*/ 1592030 h 2010820"/>
              <a:gd name="connsiteX4" fmla="*/ 1663096 w 3018047"/>
              <a:gd name="connsiteY4" fmla="*/ 1946276 h 2010820"/>
              <a:gd name="connsiteX5" fmla="*/ 580421 w 3018047"/>
              <a:gd name="connsiteY5" fmla="*/ 1116013 h 2010820"/>
              <a:gd name="connsiteX0" fmla="*/ 270599 w 2708225"/>
              <a:gd name="connsiteY0" fmla="*/ 1116013 h 2010820"/>
              <a:gd name="connsiteX1" fmla="*/ 3899 w 2708225"/>
              <a:gd name="connsiteY1" fmla="*/ 3175 h 2010820"/>
              <a:gd name="connsiteX2" fmla="*/ 2702649 w 2708225"/>
              <a:gd name="connsiteY2" fmla="*/ 0 h 2010820"/>
              <a:gd name="connsiteX3" fmla="*/ 2708225 w 2708225"/>
              <a:gd name="connsiteY3" fmla="*/ 1592030 h 2010820"/>
              <a:gd name="connsiteX4" fmla="*/ 1353274 w 2708225"/>
              <a:gd name="connsiteY4" fmla="*/ 1946276 h 2010820"/>
              <a:gd name="connsiteX5" fmla="*/ 270599 w 2708225"/>
              <a:gd name="connsiteY5" fmla="*/ 1116013 h 2010820"/>
              <a:gd name="connsiteX0" fmla="*/ 270371 w 2707997"/>
              <a:gd name="connsiteY0" fmla="*/ 1116013 h 1976711"/>
              <a:gd name="connsiteX1" fmla="*/ 3671 w 2707997"/>
              <a:gd name="connsiteY1" fmla="*/ 3175 h 1976711"/>
              <a:gd name="connsiteX2" fmla="*/ 2702421 w 2707997"/>
              <a:gd name="connsiteY2" fmla="*/ 0 h 1976711"/>
              <a:gd name="connsiteX3" fmla="*/ 2707997 w 2707997"/>
              <a:gd name="connsiteY3" fmla="*/ 1592030 h 1976711"/>
              <a:gd name="connsiteX4" fmla="*/ 1314946 w 2707997"/>
              <a:gd name="connsiteY4" fmla="*/ 1892301 h 1976711"/>
              <a:gd name="connsiteX5" fmla="*/ 270371 w 2707997"/>
              <a:gd name="connsiteY5" fmla="*/ 1116013 h 1976711"/>
              <a:gd name="connsiteX0" fmla="*/ 270371 w 2707997"/>
              <a:gd name="connsiteY0" fmla="*/ 1116013 h 1984654"/>
              <a:gd name="connsiteX1" fmla="*/ 3671 w 2707997"/>
              <a:gd name="connsiteY1" fmla="*/ 3175 h 1984654"/>
              <a:gd name="connsiteX2" fmla="*/ 2702421 w 2707997"/>
              <a:gd name="connsiteY2" fmla="*/ 0 h 1984654"/>
              <a:gd name="connsiteX3" fmla="*/ 2707997 w 2707997"/>
              <a:gd name="connsiteY3" fmla="*/ 1592030 h 1984654"/>
              <a:gd name="connsiteX4" fmla="*/ 1314946 w 2707997"/>
              <a:gd name="connsiteY4" fmla="*/ 1892301 h 1984654"/>
              <a:gd name="connsiteX5" fmla="*/ 270371 w 2707997"/>
              <a:gd name="connsiteY5" fmla="*/ 1116013 h 1984654"/>
              <a:gd name="connsiteX0" fmla="*/ 270371 w 2707997"/>
              <a:gd name="connsiteY0" fmla="*/ 1116013 h 1999359"/>
              <a:gd name="connsiteX1" fmla="*/ 3671 w 2707997"/>
              <a:gd name="connsiteY1" fmla="*/ 3175 h 1999359"/>
              <a:gd name="connsiteX2" fmla="*/ 2702421 w 2707997"/>
              <a:gd name="connsiteY2" fmla="*/ 0 h 1999359"/>
              <a:gd name="connsiteX3" fmla="*/ 2707997 w 2707997"/>
              <a:gd name="connsiteY3" fmla="*/ 1592030 h 1999359"/>
              <a:gd name="connsiteX4" fmla="*/ 1314946 w 2707997"/>
              <a:gd name="connsiteY4" fmla="*/ 1892301 h 1999359"/>
              <a:gd name="connsiteX5" fmla="*/ 270371 w 2707997"/>
              <a:gd name="connsiteY5" fmla="*/ 1116013 h 1999359"/>
              <a:gd name="connsiteX0" fmla="*/ 270371 w 2707997"/>
              <a:gd name="connsiteY0" fmla="*/ 1116013 h 1947901"/>
              <a:gd name="connsiteX1" fmla="*/ 3671 w 2707997"/>
              <a:gd name="connsiteY1" fmla="*/ 3175 h 1947901"/>
              <a:gd name="connsiteX2" fmla="*/ 2702421 w 2707997"/>
              <a:gd name="connsiteY2" fmla="*/ 0 h 1947901"/>
              <a:gd name="connsiteX3" fmla="*/ 2707997 w 2707997"/>
              <a:gd name="connsiteY3" fmla="*/ 1592030 h 1947901"/>
              <a:gd name="connsiteX4" fmla="*/ 1314946 w 2707997"/>
              <a:gd name="connsiteY4" fmla="*/ 1892301 h 1947901"/>
              <a:gd name="connsiteX5" fmla="*/ 270371 w 2707997"/>
              <a:gd name="connsiteY5" fmla="*/ 1116013 h 1947901"/>
              <a:gd name="connsiteX0" fmla="*/ 267311 w 2708112"/>
              <a:gd name="connsiteY0" fmla="*/ 1122363 h 1924128"/>
              <a:gd name="connsiteX1" fmla="*/ 3786 w 2708112"/>
              <a:gd name="connsiteY1" fmla="*/ 3175 h 1924128"/>
              <a:gd name="connsiteX2" fmla="*/ 2702536 w 2708112"/>
              <a:gd name="connsiteY2" fmla="*/ 0 h 1924128"/>
              <a:gd name="connsiteX3" fmla="*/ 2708112 w 2708112"/>
              <a:gd name="connsiteY3" fmla="*/ 1592030 h 1924128"/>
              <a:gd name="connsiteX4" fmla="*/ 1315061 w 2708112"/>
              <a:gd name="connsiteY4" fmla="*/ 1892301 h 1924128"/>
              <a:gd name="connsiteX5" fmla="*/ 267311 w 2708112"/>
              <a:gd name="connsiteY5" fmla="*/ 1122363 h 1924128"/>
              <a:gd name="connsiteX0" fmla="*/ 267201 w 2708002"/>
              <a:gd name="connsiteY0" fmla="*/ 1122363 h 1924128"/>
              <a:gd name="connsiteX1" fmla="*/ 3676 w 2708002"/>
              <a:gd name="connsiteY1" fmla="*/ 3175 h 1924128"/>
              <a:gd name="connsiteX2" fmla="*/ 2702426 w 2708002"/>
              <a:gd name="connsiteY2" fmla="*/ 0 h 1924128"/>
              <a:gd name="connsiteX3" fmla="*/ 2708002 w 2708002"/>
              <a:gd name="connsiteY3" fmla="*/ 1592030 h 1924128"/>
              <a:gd name="connsiteX4" fmla="*/ 1314951 w 2708002"/>
              <a:gd name="connsiteY4" fmla="*/ 1892301 h 1924128"/>
              <a:gd name="connsiteX5" fmla="*/ 267201 w 2708002"/>
              <a:gd name="connsiteY5" fmla="*/ 1122363 h 1924128"/>
              <a:gd name="connsiteX0" fmla="*/ 267094 w 2707895"/>
              <a:gd name="connsiteY0" fmla="*/ 1122363 h 1924128"/>
              <a:gd name="connsiteX1" fmla="*/ 3569 w 2707895"/>
              <a:gd name="connsiteY1" fmla="*/ 3175 h 1924128"/>
              <a:gd name="connsiteX2" fmla="*/ 2702319 w 2707895"/>
              <a:gd name="connsiteY2" fmla="*/ 0 h 1924128"/>
              <a:gd name="connsiteX3" fmla="*/ 2707895 w 2707895"/>
              <a:gd name="connsiteY3" fmla="*/ 1592030 h 1924128"/>
              <a:gd name="connsiteX4" fmla="*/ 1314844 w 2707895"/>
              <a:gd name="connsiteY4" fmla="*/ 1892301 h 1924128"/>
              <a:gd name="connsiteX5" fmla="*/ 267094 w 2707895"/>
              <a:gd name="connsiteY5" fmla="*/ 1122363 h 1924128"/>
              <a:gd name="connsiteX0" fmla="*/ 267094 w 2707895"/>
              <a:gd name="connsiteY0" fmla="*/ 1122363 h 1941241"/>
              <a:gd name="connsiteX1" fmla="*/ 3569 w 2707895"/>
              <a:gd name="connsiteY1" fmla="*/ 3175 h 1941241"/>
              <a:gd name="connsiteX2" fmla="*/ 2702319 w 2707895"/>
              <a:gd name="connsiteY2" fmla="*/ 0 h 1941241"/>
              <a:gd name="connsiteX3" fmla="*/ 2707895 w 2707895"/>
              <a:gd name="connsiteY3" fmla="*/ 1592030 h 1941241"/>
              <a:gd name="connsiteX4" fmla="*/ 1314844 w 2707895"/>
              <a:gd name="connsiteY4" fmla="*/ 1892301 h 1941241"/>
              <a:gd name="connsiteX5" fmla="*/ 267094 w 2707895"/>
              <a:gd name="connsiteY5" fmla="*/ 1122363 h 1941241"/>
              <a:gd name="connsiteX0" fmla="*/ 267311 w 2708112"/>
              <a:gd name="connsiteY0" fmla="*/ 1131576 h 1950454"/>
              <a:gd name="connsiteX1" fmla="*/ 3786 w 2708112"/>
              <a:gd name="connsiteY1" fmla="*/ 1237 h 1950454"/>
              <a:gd name="connsiteX2" fmla="*/ 2702536 w 2708112"/>
              <a:gd name="connsiteY2" fmla="*/ 9213 h 1950454"/>
              <a:gd name="connsiteX3" fmla="*/ 2708112 w 2708112"/>
              <a:gd name="connsiteY3" fmla="*/ 1601243 h 1950454"/>
              <a:gd name="connsiteX4" fmla="*/ 1315061 w 2708112"/>
              <a:gd name="connsiteY4" fmla="*/ 1901514 h 1950454"/>
              <a:gd name="connsiteX5" fmla="*/ 267311 w 2708112"/>
              <a:gd name="connsiteY5" fmla="*/ 1131576 h 1950454"/>
              <a:gd name="connsiteX0" fmla="*/ 267311 w 2708112"/>
              <a:gd name="connsiteY0" fmla="*/ 1131576 h 1950454"/>
              <a:gd name="connsiteX1" fmla="*/ 3786 w 2708112"/>
              <a:gd name="connsiteY1" fmla="*/ 1237 h 1950454"/>
              <a:gd name="connsiteX2" fmla="*/ 2702536 w 2708112"/>
              <a:gd name="connsiteY2" fmla="*/ 9213 h 1950454"/>
              <a:gd name="connsiteX3" fmla="*/ 2708112 w 2708112"/>
              <a:gd name="connsiteY3" fmla="*/ 1601243 h 1950454"/>
              <a:gd name="connsiteX4" fmla="*/ 1315061 w 2708112"/>
              <a:gd name="connsiteY4" fmla="*/ 1901514 h 1950454"/>
              <a:gd name="connsiteX5" fmla="*/ 267311 w 2708112"/>
              <a:gd name="connsiteY5" fmla="*/ 1131576 h 1950454"/>
              <a:gd name="connsiteX0" fmla="*/ 267311 w 2708112"/>
              <a:gd name="connsiteY0" fmla="*/ 1126009 h 1944887"/>
              <a:gd name="connsiteX1" fmla="*/ 3786 w 2708112"/>
              <a:gd name="connsiteY1" fmla="*/ 1245 h 1944887"/>
              <a:gd name="connsiteX2" fmla="*/ 2702536 w 2708112"/>
              <a:gd name="connsiteY2" fmla="*/ 3646 h 1944887"/>
              <a:gd name="connsiteX3" fmla="*/ 2708112 w 2708112"/>
              <a:gd name="connsiteY3" fmla="*/ 1595676 h 1944887"/>
              <a:gd name="connsiteX4" fmla="*/ 1315061 w 2708112"/>
              <a:gd name="connsiteY4" fmla="*/ 1895947 h 1944887"/>
              <a:gd name="connsiteX5" fmla="*/ 267311 w 2708112"/>
              <a:gd name="connsiteY5" fmla="*/ 1126009 h 1944887"/>
              <a:gd name="connsiteX0" fmla="*/ 267522 w 2708323"/>
              <a:gd name="connsiteY0" fmla="*/ 1126024 h 1944902"/>
              <a:gd name="connsiteX1" fmla="*/ 3997 w 2708323"/>
              <a:gd name="connsiteY1" fmla="*/ 1260 h 1944902"/>
              <a:gd name="connsiteX2" fmla="*/ 2702747 w 2708323"/>
              <a:gd name="connsiteY2" fmla="*/ 3661 h 1944902"/>
              <a:gd name="connsiteX3" fmla="*/ 2708323 w 2708323"/>
              <a:gd name="connsiteY3" fmla="*/ 1595691 h 1944902"/>
              <a:gd name="connsiteX4" fmla="*/ 1315272 w 2708323"/>
              <a:gd name="connsiteY4" fmla="*/ 1895962 h 1944902"/>
              <a:gd name="connsiteX5" fmla="*/ 267522 w 2708323"/>
              <a:gd name="connsiteY5" fmla="*/ 1126024 h 1944902"/>
              <a:gd name="connsiteX0" fmla="*/ 267753 w 2708554"/>
              <a:gd name="connsiteY0" fmla="*/ 1126101 h 1944979"/>
              <a:gd name="connsiteX1" fmla="*/ 4228 w 2708554"/>
              <a:gd name="connsiteY1" fmla="*/ 1337 h 1944979"/>
              <a:gd name="connsiteX2" fmla="*/ 2702978 w 2708554"/>
              <a:gd name="connsiteY2" fmla="*/ 3738 h 1944979"/>
              <a:gd name="connsiteX3" fmla="*/ 2708554 w 2708554"/>
              <a:gd name="connsiteY3" fmla="*/ 1595768 h 1944979"/>
              <a:gd name="connsiteX4" fmla="*/ 1315503 w 2708554"/>
              <a:gd name="connsiteY4" fmla="*/ 1896039 h 1944979"/>
              <a:gd name="connsiteX5" fmla="*/ 267753 w 2708554"/>
              <a:gd name="connsiteY5" fmla="*/ 1126101 h 1944979"/>
              <a:gd name="connsiteX0" fmla="*/ 266782 w 2707583"/>
              <a:gd name="connsiteY0" fmla="*/ 1126075 h 1944953"/>
              <a:gd name="connsiteX1" fmla="*/ 3257 w 2707583"/>
              <a:gd name="connsiteY1" fmla="*/ 1311 h 1944953"/>
              <a:gd name="connsiteX2" fmla="*/ 2702007 w 2707583"/>
              <a:gd name="connsiteY2" fmla="*/ 3712 h 1944953"/>
              <a:gd name="connsiteX3" fmla="*/ 2707583 w 2707583"/>
              <a:gd name="connsiteY3" fmla="*/ 1595742 h 1944953"/>
              <a:gd name="connsiteX4" fmla="*/ 1314532 w 2707583"/>
              <a:gd name="connsiteY4" fmla="*/ 1896013 h 1944953"/>
              <a:gd name="connsiteX5" fmla="*/ 266782 w 2707583"/>
              <a:gd name="connsiteY5" fmla="*/ 1126075 h 1944953"/>
              <a:gd name="connsiteX0" fmla="*/ 266943 w 2707744"/>
              <a:gd name="connsiteY0" fmla="*/ 1126101 h 1944979"/>
              <a:gd name="connsiteX1" fmla="*/ 3418 w 2707744"/>
              <a:gd name="connsiteY1" fmla="*/ 1337 h 1944979"/>
              <a:gd name="connsiteX2" fmla="*/ 2702168 w 2707744"/>
              <a:gd name="connsiteY2" fmla="*/ 3738 h 1944979"/>
              <a:gd name="connsiteX3" fmla="*/ 2707744 w 2707744"/>
              <a:gd name="connsiteY3" fmla="*/ 1595768 h 1944979"/>
              <a:gd name="connsiteX4" fmla="*/ 1314693 w 2707744"/>
              <a:gd name="connsiteY4" fmla="*/ 1896039 h 1944979"/>
              <a:gd name="connsiteX5" fmla="*/ 266943 w 2707744"/>
              <a:gd name="connsiteY5" fmla="*/ 1126101 h 1944979"/>
              <a:gd name="connsiteX0" fmla="*/ 264525 w 2705326"/>
              <a:gd name="connsiteY0" fmla="*/ 1124764 h 1943642"/>
              <a:gd name="connsiteX1" fmla="*/ 1000 w 2705326"/>
              <a:gd name="connsiteY1" fmla="*/ 0 h 1943642"/>
              <a:gd name="connsiteX2" fmla="*/ 2699750 w 2705326"/>
              <a:gd name="connsiteY2" fmla="*/ 2401 h 1943642"/>
              <a:gd name="connsiteX3" fmla="*/ 2705326 w 2705326"/>
              <a:gd name="connsiteY3" fmla="*/ 1594431 h 1943642"/>
              <a:gd name="connsiteX4" fmla="*/ 1312275 w 2705326"/>
              <a:gd name="connsiteY4" fmla="*/ 1894702 h 1943642"/>
              <a:gd name="connsiteX5" fmla="*/ 264525 w 2705326"/>
              <a:gd name="connsiteY5" fmla="*/ 1124764 h 1943642"/>
              <a:gd name="connsiteX0" fmla="*/ 270180 w 2710981"/>
              <a:gd name="connsiteY0" fmla="*/ 1135915 h 1954793"/>
              <a:gd name="connsiteX1" fmla="*/ 1079 w 2710981"/>
              <a:gd name="connsiteY1" fmla="*/ 0 h 1954793"/>
              <a:gd name="connsiteX2" fmla="*/ 2705405 w 2710981"/>
              <a:gd name="connsiteY2" fmla="*/ 13552 h 1954793"/>
              <a:gd name="connsiteX3" fmla="*/ 2710981 w 2710981"/>
              <a:gd name="connsiteY3" fmla="*/ 1605582 h 1954793"/>
              <a:gd name="connsiteX4" fmla="*/ 1317930 w 2710981"/>
              <a:gd name="connsiteY4" fmla="*/ 1905853 h 1954793"/>
              <a:gd name="connsiteX5" fmla="*/ 270180 w 2710981"/>
              <a:gd name="connsiteY5" fmla="*/ 1135915 h 1954793"/>
              <a:gd name="connsiteX0" fmla="*/ 270180 w 2710981"/>
              <a:gd name="connsiteY0" fmla="*/ 1124764 h 1943642"/>
              <a:gd name="connsiteX1" fmla="*/ 1079 w 2710981"/>
              <a:gd name="connsiteY1" fmla="*/ 0 h 1943642"/>
              <a:gd name="connsiteX2" fmla="*/ 2705405 w 2710981"/>
              <a:gd name="connsiteY2" fmla="*/ 2401 h 1943642"/>
              <a:gd name="connsiteX3" fmla="*/ 2710981 w 2710981"/>
              <a:gd name="connsiteY3" fmla="*/ 1594431 h 1943642"/>
              <a:gd name="connsiteX4" fmla="*/ 1317930 w 2710981"/>
              <a:gd name="connsiteY4" fmla="*/ 1894702 h 1943642"/>
              <a:gd name="connsiteX5" fmla="*/ 270180 w 2710981"/>
              <a:gd name="connsiteY5" fmla="*/ 1124764 h 1943642"/>
              <a:gd name="connsiteX0" fmla="*/ 270180 w 2710981"/>
              <a:gd name="connsiteY0" fmla="*/ 1124764 h 1943642"/>
              <a:gd name="connsiteX1" fmla="*/ 1079 w 2710981"/>
              <a:gd name="connsiteY1" fmla="*/ 0 h 1943642"/>
              <a:gd name="connsiteX2" fmla="*/ 2705405 w 2710981"/>
              <a:gd name="connsiteY2" fmla="*/ 2401 h 1943642"/>
              <a:gd name="connsiteX3" fmla="*/ 2710981 w 2710981"/>
              <a:gd name="connsiteY3" fmla="*/ 1594431 h 1943642"/>
              <a:gd name="connsiteX4" fmla="*/ 1317930 w 2710981"/>
              <a:gd name="connsiteY4" fmla="*/ 1894702 h 1943642"/>
              <a:gd name="connsiteX5" fmla="*/ 270180 w 2710981"/>
              <a:gd name="connsiteY5" fmla="*/ 1124764 h 1943642"/>
              <a:gd name="connsiteX0" fmla="*/ 270180 w 2705465"/>
              <a:gd name="connsiteY0" fmla="*/ 1124764 h 2034572"/>
              <a:gd name="connsiteX1" fmla="*/ 1079 w 2705465"/>
              <a:gd name="connsiteY1" fmla="*/ 0 h 2034572"/>
              <a:gd name="connsiteX2" fmla="*/ 2705405 w 2705465"/>
              <a:gd name="connsiteY2" fmla="*/ 2401 h 2034572"/>
              <a:gd name="connsiteX3" fmla="*/ 2705465 w 2705465"/>
              <a:gd name="connsiteY3" fmla="*/ 1780297 h 2034572"/>
              <a:gd name="connsiteX4" fmla="*/ 1317930 w 2705465"/>
              <a:gd name="connsiteY4" fmla="*/ 1894702 h 2034572"/>
              <a:gd name="connsiteX5" fmla="*/ 270180 w 2705465"/>
              <a:gd name="connsiteY5" fmla="*/ 1124764 h 2034572"/>
              <a:gd name="connsiteX0" fmla="*/ 270180 w 2705465"/>
              <a:gd name="connsiteY0" fmla="*/ 1124764 h 1971008"/>
              <a:gd name="connsiteX1" fmla="*/ 1079 w 2705465"/>
              <a:gd name="connsiteY1" fmla="*/ 0 h 1971008"/>
              <a:gd name="connsiteX2" fmla="*/ 2705405 w 2705465"/>
              <a:gd name="connsiteY2" fmla="*/ 2401 h 1971008"/>
              <a:gd name="connsiteX3" fmla="*/ 2705465 w 2705465"/>
              <a:gd name="connsiteY3" fmla="*/ 1780297 h 1971008"/>
              <a:gd name="connsiteX4" fmla="*/ 1317930 w 2705465"/>
              <a:gd name="connsiteY4" fmla="*/ 1894702 h 1971008"/>
              <a:gd name="connsiteX5" fmla="*/ 270180 w 2705465"/>
              <a:gd name="connsiteY5" fmla="*/ 1124764 h 1971008"/>
              <a:gd name="connsiteX0" fmla="*/ 270180 w 2705465"/>
              <a:gd name="connsiteY0" fmla="*/ 1124764 h 2021920"/>
              <a:gd name="connsiteX1" fmla="*/ 1079 w 2705465"/>
              <a:gd name="connsiteY1" fmla="*/ 0 h 2021920"/>
              <a:gd name="connsiteX2" fmla="*/ 2705405 w 2705465"/>
              <a:gd name="connsiteY2" fmla="*/ 2401 h 2021920"/>
              <a:gd name="connsiteX3" fmla="*/ 2705465 w 2705465"/>
              <a:gd name="connsiteY3" fmla="*/ 1873230 h 2021920"/>
              <a:gd name="connsiteX4" fmla="*/ 1317930 w 2705465"/>
              <a:gd name="connsiteY4" fmla="*/ 1894702 h 2021920"/>
              <a:gd name="connsiteX5" fmla="*/ 270180 w 2705465"/>
              <a:gd name="connsiteY5" fmla="*/ 1124764 h 2021920"/>
              <a:gd name="connsiteX0" fmla="*/ 270180 w 2705465"/>
              <a:gd name="connsiteY0" fmla="*/ 1124764 h 1997419"/>
              <a:gd name="connsiteX1" fmla="*/ 1079 w 2705465"/>
              <a:gd name="connsiteY1" fmla="*/ 0 h 1997419"/>
              <a:gd name="connsiteX2" fmla="*/ 2705405 w 2705465"/>
              <a:gd name="connsiteY2" fmla="*/ 2401 h 1997419"/>
              <a:gd name="connsiteX3" fmla="*/ 2705465 w 2705465"/>
              <a:gd name="connsiteY3" fmla="*/ 1873230 h 1997419"/>
              <a:gd name="connsiteX4" fmla="*/ 1317930 w 2705465"/>
              <a:gd name="connsiteY4" fmla="*/ 1894702 h 1997419"/>
              <a:gd name="connsiteX5" fmla="*/ 270180 w 2705465"/>
              <a:gd name="connsiteY5" fmla="*/ 1124764 h 1997419"/>
              <a:gd name="connsiteX0" fmla="*/ 66652 w 2501937"/>
              <a:gd name="connsiteY0" fmla="*/ 1122363 h 1995018"/>
              <a:gd name="connsiteX1" fmla="*/ 109179 w 2501937"/>
              <a:gd name="connsiteY1" fmla="*/ 2365 h 1995018"/>
              <a:gd name="connsiteX2" fmla="*/ 2501877 w 2501937"/>
              <a:gd name="connsiteY2" fmla="*/ 0 h 1995018"/>
              <a:gd name="connsiteX3" fmla="*/ 2501937 w 2501937"/>
              <a:gd name="connsiteY3" fmla="*/ 1870829 h 1995018"/>
              <a:gd name="connsiteX4" fmla="*/ 1114402 w 2501937"/>
              <a:gd name="connsiteY4" fmla="*/ 1892301 h 1995018"/>
              <a:gd name="connsiteX5" fmla="*/ 66652 w 2501937"/>
              <a:gd name="connsiteY5" fmla="*/ 1122363 h 1995018"/>
              <a:gd name="connsiteX0" fmla="*/ 73717 w 2509002"/>
              <a:gd name="connsiteY0" fmla="*/ 1122363 h 1995018"/>
              <a:gd name="connsiteX1" fmla="*/ 116244 w 2509002"/>
              <a:gd name="connsiteY1" fmla="*/ 2365 h 1995018"/>
              <a:gd name="connsiteX2" fmla="*/ 2508942 w 2509002"/>
              <a:gd name="connsiteY2" fmla="*/ 0 h 1995018"/>
              <a:gd name="connsiteX3" fmla="*/ 2509002 w 2509002"/>
              <a:gd name="connsiteY3" fmla="*/ 1870829 h 1995018"/>
              <a:gd name="connsiteX4" fmla="*/ 1121467 w 2509002"/>
              <a:gd name="connsiteY4" fmla="*/ 1892301 h 1995018"/>
              <a:gd name="connsiteX5" fmla="*/ 73717 w 2509002"/>
              <a:gd name="connsiteY5" fmla="*/ 1122363 h 1995018"/>
              <a:gd name="connsiteX0" fmla="*/ 167913 w 2412912"/>
              <a:gd name="connsiteY0" fmla="*/ 1124746 h 1994872"/>
              <a:gd name="connsiteX1" fmla="*/ 20154 w 2412912"/>
              <a:gd name="connsiteY1" fmla="*/ 2365 h 1994872"/>
              <a:gd name="connsiteX2" fmla="*/ 2412852 w 2412912"/>
              <a:gd name="connsiteY2" fmla="*/ 0 h 1994872"/>
              <a:gd name="connsiteX3" fmla="*/ 2412912 w 2412912"/>
              <a:gd name="connsiteY3" fmla="*/ 1870829 h 1994872"/>
              <a:gd name="connsiteX4" fmla="*/ 1025377 w 2412912"/>
              <a:gd name="connsiteY4" fmla="*/ 1892301 h 1994872"/>
              <a:gd name="connsiteX5" fmla="*/ 167913 w 2412912"/>
              <a:gd name="connsiteY5" fmla="*/ 1124746 h 1994872"/>
              <a:gd name="connsiteX0" fmla="*/ 167375 w 2412374"/>
              <a:gd name="connsiteY0" fmla="*/ 1124746 h 1975254"/>
              <a:gd name="connsiteX1" fmla="*/ 19616 w 2412374"/>
              <a:gd name="connsiteY1" fmla="*/ 2365 h 1975254"/>
              <a:gd name="connsiteX2" fmla="*/ 2412314 w 2412374"/>
              <a:gd name="connsiteY2" fmla="*/ 0 h 1975254"/>
              <a:gd name="connsiteX3" fmla="*/ 2412374 w 2412374"/>
              <a:gd name="connsiteY3" fmla="*/ 1870829 h 1975254"/>
              <a:gd name="connsiteX4" fmla="*/ 1005535 w 2412374"/>
              <a:gd name="connsiteY4" fmla="*/ 1847026 h 1975254"/>
              <a:gd name="connsiteX5" fmla="*/ 167375 w 2412374"/>
              <a:gd name="connsiteY5" fmla="*/ 1124746 h 1975254"/>
              <a:gd name="connsiteX0" fmla="*/ 167375 w 2412374"/>
              <a:gd name="connsiteY0" fmla="*/ 1124746 h 1959288"/>
              <a:gd name="connsiteX1" fmla="*/ 19616 w 2412374"/>
              <a:gd name="connsiteY1" fmla="*/ 2365 h 1959288"/>
              <a:gd name="connsiteX2" fmla="*/ 2412314 w 2412374"/>
              <a:gd name="connsiteY2" fmla="*/ 0 h 1959288"/>
              <a:gd name="connsiteX3" fmla="*/ 2412374 w 2412374"/>
              <a:gd name="connsiteY3" fmla="*/ 1870829 h 1959288"/>
              <a:gd name="connsiteX4" fmla="*/ 1005535 w 2412374"/>
              <a:gd name="connsiteY4" fmla="*/ 1847026 h 1959288"/>
              <a:gd name="connsiteX5" fmla="*/ 167375 w 2412374"/>
              <a:gd name="connsiteY5" fmla="*/ 1124746 h 1959288"/>
              <a:gd name="connsiteX0" fmla="*/ 111445 w 2356444"/>
              <a:gd name="connsiteY0" fmla="*/ 1124764 h 1959306"/>
              <a:gd name="connsiteX1" fmla="*/ 38533 w 2356444"/>
              <a:gd name="connsiteY1" fmla="*/ 0 h 1959306"/>
              <a:gd name="connsiteX2" fmla="*/ 2356384 w 2356444"/>
              <a:gd name="connsiteY2" fmla="*/ 18 h 1959306"/>
              <a:gd name="connsiteX3" fmla="*/ 2356444 w 2356444"/>
              <a:gd name="connsiteY3" fmla="*/ 1870847 h 1959306"/>
              <a:gd name="connsiteX4" fmla="*/ 949605 w 2356444"/>
              <a:gd name="connsiteY4" fmla="*/ 1847044 h 1959306"/>
              <a:gd name="connsiteX5" fmla="*/ 111445 w 2356444"/>
              <a:gd name="connsiteY5" fmla="*/ 1124764 h 1959306"/>
              <a:gd name="connsiteX0" fmla="*/ 126529 w 2371528"/>
              <a:gd name="connsiteY0" fmla="*/ 1124764 h 1959306"/>
              <a:gd name="connsiteX1" fmla="*/ 53617 w 2371528"/>
              <a:gd name="connsiteY1" fmla="*/ 0 h 1959306"/>
              <a:gd name="connsiteX2" fmla="*/ 2371468 w 2371528"/>
              <a:gd name="connsiteY2" fmla="*/ 18 h 1959306"/>
              <a:gd name="connsiteX3" fmla="*/ 2371528 w 2371528"/>
              <a:gd name="connsiteY3" fmla="*/ 1870847 h 1959306"/>
              <a:gd name="connsiteX4" fmla="*/ 964689 w 2371528"/>
              <a:gd name="connsiteY4" fmla="*/ 1847044 h 1959306"/>
              <a:gd name="connsiteX5" fmla="*/ 126529 w 2371528"/>
              <a:gd name="connsiteY5" fmla="*/ 1124764 h 1959306"/>
              <a:gd name="connsiteX0" fmla="*/ 162524 w 2407523"/>
              <a:gd name="connsiteY0" fmla="*/ 1124764 h 1959306"/>
              <a:gd name="connsiteX1" fmla="*/ 89612 w 2407523"/>
              <a:gd name="connsiteY1" fmla="*/ 0 h 1959306"/>
              <a:gd name="connsiteX2" fmla="*/ 2407463 w 2407523"/>
              <a:gd name="connsiteY2" fmla="*/ 18 h 1959306"/>
              <a:gd name="connsiteX3" fmla="*/ 2407523 w 2407523"/>
              <a:gd name="connsiteY3" fmla="*/ 1870847 h 1959306"/>
              <a:gd name="connsiteX4" fmla="*/ 1000684 w 2407523"/>
              <a:gd name="connsiteY4" fmla="*/ 1847044 h 1959306"/>
              <a:gd name="connsiteX5" fmla="*/ 162524 w 2407523"/>
              <a:gd name="connsiteY5" fmla="*/ 1124764 h 1959306"/>
              <a:gd name="connsiteX0" fmla="*/ 163406 w 2408405"/>
              <a:gd name="connsiteY0" fmla="*/ 1124764 h 1955489"/>
              <a:gd name="connsiteX1" fmla="*/ 90494 w 2408405"/>
              <a:gd name="connsiteY1" fmla="*/ 0 h 1955489"/>
              <a:gd name="connsiteX2" fmla="*/ 2408345 w 2408405"/>
              <a:gd name="connsiteY2" fmla="*/ 18 h 1955489"/>
              <a:gd name="connsiteX3" fmla="*/ 2408405 w 2408405"/>
              <a:gd name="connsiteY3" fmla="*/ 1870847 h 1955489"/>
              <a:gd name="connsiteX4" fmla="*/ 1020972 w 2408405"/>
              <a:gd name="connsiteY4" fmla="*/ 1837513 h 1955489"/>
              <a:gd name="connsiteX5" fmla="*/ 163406 w 2408405"/>
              <a:gd name="connsiteY5" fmla="*/ 1124764 h 1955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08405" h="1955489">
                <a:moveTo>
                  <a:pt x="163406" y="1124764"/>
                </a:moveTo>
                <a:cubicBezTo>
                  <a:pt x="8326" y="818512"/>
                  <a:pt x="-74744" y="440891"/>
                  <a:pt x="90494" y="0"/>
                </a:cubicBezTo>
                <a:lnTo>
                  <a:pt x="2408345" y="18"/>
                </a:lnTo>
                <a:cubicBezTo>
                  <a:pt x="2408345" y="324397"/>
                  <a:pt x="2408405" y="1546468"/>
                  <a:pt x="2408405" y="1870847"/>
                </a:cubicBezTo>
                <a:cubicBezTo>
                  <a:pt x="1968678" y="2010438"/>
                  <a:pt x="1395138" y="1961860"/>
                  <a:pt x="1020972" y="1837513"/>
                </a:cubicBezTo>
                <a:cubicBezTo>
                  <a:pt x="646806" y="1713166"/>
                  <a:pt x="318486" y="1431016"/>
                  <a:pt x="163406" y="1124764"/>
                </a:cubicBezTo>
                <a:close/>
              </a:path>
            </a:pathLst>
          </a:custGeom>
        </p:spPr>
        <p:txBody>
          <a:bodyPr/>
          <a:lstStyle>
            <a:lvl1pPr algn="ctr">
              <a:defRPr sz="1500"/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05" y="288928"/>
            <a:ext cx="1745991" cy="308620"/>
          </a:xfrm>
          <a:prstGeom prst="rect">
            <a:avLst/>
          </a:prstGeom>
        </p:spPr>
      </p:pic>
      <p:sp>
        <p:nvSpPr>
          <p:cNvPr id="19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252472" y="2080126"/>
            <a:ext cx="4670081" cy="166912"/>
          </a:xfrm>
        </p:spPr>
        <p:txBody>
          <a:bodyPr lIns="91440" tIns="0" bIns="0" anchor="t"/>
          <a:lstStyle>
            <a:lvl1pPr marL="0" indent="0">
              <a:spcAft>
                <a:spcPts val="0"/>
              </a:spcAft>
              <a:buFont typeface="Arial" charset="0"/>
              <a:buNone/>
              <a:tabLst/>
              <a:defRPr sz="700" b="1" i="0" cap="all" baseline="0">
                <a:latin typeface="MarkForMC Nrw O" charset="0"/>
                <a:ea typeface="MarkForMC Nrw O" charset="0"/>
                <a:cs typeface="MarkForMC Nrw O" charset="0"/>
              </a:defRPr>
            </a:lvl1pPr>
            <a:lvl2pPr marL="0" indent="0">
              <a:spcAft>
                <a:spcPts val="0"/>
              </a:spcAft>
              <a:buFont typeface="Arial" charset="0"/>
              <a:buNone/>
              <a:tabLst/>
              <a:defRPr sz="700" b="1" i="0" cap="all" baseline="0">
                <a:latin typeface="MarkForMC Nrw O" charset="0"/>
                <a:ea typeface="MarkForMC Nrw O" charset="0"/>
                <a:cs typeface="MarkForMC Nrw O" charset="0"/>
              </a:defRPr>
            </a:lvl2pPr>
            <a:lvl3pPr marL="0" indent="0">
              <a:spcAft>
                <a:spcPts val="0"/>
              </a:spcAft>
              <a:buFont typeface="Arial" charset="0"/>
              <a:buNone/>
              <a:tabLst/>
              <a:defRPr sz="700" b="1" i="0" cap="all" baseline="0">
                <a:latin typeface="MarkForMC Nrw O" charset="0"/>
                <a:ea typeface="MarkForMC Nrw O" charset="0"/>
                <a:cs typeface="MarkForMC Nrw O" charset="0"/>
              </a:defRPr>
            </a:lvl3pPr>
            <a:lvl4pPr marL="0" indent="0">
              <a:spcAft>
                <a:spcPts val="0"/>
              </a:spcAft>
              <a:buFont typeface="Arial" charset="0"/>
              <a:buNone/>
              <a:tabLst/>
              <a:defRPr sz="700" b="1" i="0" cap="all" baseline="0">
                <a:latin typeface="MarkForMC Nrw O" charset="0"/>
                <a:ea typeface="MarkForMC Nrw O" charset="0"/>
                <a:cs typeface="MarkForMC Nrw O" charset="0"/>
              </a:defRPr>
            </a:lvl4pPr>
            <a:lvl5pPr marL="0" indent="0">
              <a:spcAft>
                <a:spcPts val="0"/>
              </a:spcAft>
              <a:buNone/>
              <a:tabLst/>
              <a:defRPr sz="700" b="1" i="0" cap="all" baseline="0">
                <a:latin typeface="MarkForMC Nrw O" charset="0"/>
                <a:ea typeface="MarkForMC Nrw O" charset="0"/>
                <a:cs typeface="MarkForMC Nrw O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241508" y="803486"/>
            <a:ext cx="4690010" cy="928468"/>
          </a:xfrm>
        </p:spPr>
        <p:txBody>
          <a:bodyPr/>
          <a:lstStyle>
            <a:lvl2pPr>
              <a:spcAft>
                <a:spcPts val="0"/>
              </a:spcAft>
              <a:defRPr sz="2500" b="0" i="0">
                <a:latin typeface="Mark Offc For MC Light" charset="0"/>
                <a:ea typeface="Mark Offc For MC Light" charset="0"/>
                <a:cs typeface="Mark Offc For MC Light" charset="0"/>
              </a:defRPr>
            </a:lvl2pPr>
            <a:lvl3pPr>
              <a:spcAft>
                <a:spcPts val="0"/>
              </a:spcAft>
              <a:defRPr sz="2500" b="0" i="0">
                <a:latin typeface="Mark Offc For MC Light" charset="0"/>
                <a:ea typeface="Mark Offc For MC Light" charset="0"/>
                <a:cs typeface="Mark Offc For MC Light" charset="0"/>
              </a:defRPr>
            </a:lvl3pPr>
            <a:lvl4pPr>
              <a:spcAft>
                <a:spcPts val="0"/>
              </a:spcAft>
              <a:defRPr sz="2500" b="0" i="0">
                <a:latin typeface="Mark Offc For MC Light" charset="0"/>
                <a:ea typeface="Mark Offc For MC Light" charset="0"/>
                <a:cs typeface="Mark Offc For MC Light" charset="0"/>
              </a:defRPr>
            </a:lvl4pPr>
            <a:lvl5pPr marL="0" indent="0">
              <a:spcAft>
                <a:spcPts val="0"/>
              </a:spcAft>
              <a:buNone/>
              <a:defRPr sz="2500" b="0" i="0">
                <a:latin typeface="Mark Offc For MC Light" charset="0"/>
                <a:ea typeface="Mark Offc For MC Light" charset="0"/>
                <a:cs typeface="Mark Offc For MC Light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253528" y="1869005"/>
            <a:ext cx="4673803" cy="189283"/>
          </a:xfrm>
        </p:spPr>
        <p:txBody>
          <a:bodyPr/>
          <a:lstStyle>
            <a:lvl1pPr>
              <a:defRPr sz="700" b="1" i="0" cap="all" baseline="0">
                <a:solidFill>
                  <a:schemeClr val="accent1"/>
                </a:solidFill>
                <a:latin typeface="MarkForMC Nrw O" charset="0"/>
                <a:ea typeface="MarkForMC Nrw O" charset="0"/>
                <a:cs typeface="MarkForMC Nrw O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ock Image x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7774200" cy="2443675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255788" y="2760927"/>
            <a:ext cx="7004127" cy="1073627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0" i="0">
                <a:latin typeface="Mark Offc For MC Light" charset="0"/>
                <a:ea typeface="Mark Offc For MC Light" charset="0"/>
                <a:cs typeface="Mark Offc For MC Light" charset="0"/>
              </a:defRPr>
            </a:lvl1pPr>
            <a:lvl2pPr marL="0" indent="0">
              <a:lnSpc>
                <a:spcPct val="100000"/>
              </a:lnSpc>
              <a:spcBef>
                <a:spcPts val="300"/>
              </a:spcBef>
              <a:buNone/>
              <a:defRPr sz="1200" b="0" i="0">
                <a:latin typeface="Mark Offc For MC Light" charset="0"/>
                <a:ea typeface="Mark Offc For MC Light" charset="0"/>
                <a:cs typeface="Mark Offc For MC Light" charset="0"/>
              </a:defRPr>
            </a:lvl2pPr>
            <a:lvl3pPr marL="0" indent="0">
              <a:buNone/>
              <a:defRPr sz="1200" b="0" i="0">
                <a:latin typeface="Mark Offc For MC Light" charset="0"/>
                <a:ea typeface="Mark Offc For MC Light" charset="0"/>
                <a:cs typeface="Mark Offc For MC Light" charset="0"/>
              </a:defRPr>
            </a:lvl3pPr>
            <a:lvl4pPr marL="0" indent="0">
              <a:buNone/>
              <a:defRPr sz="1200" b="0" i="0">
                <a:latin typeface="Mark Offc For MC Light" charset="0"/>
                <a:ea typeface="Mark Offc For MC Light" charset="0"/>
                <a:cs typeface="Mark Offc For MC Light" charset="0"/>
              </a:defRPr>
            </a:lvl4pPr>
            <a:lvl5pPr marL="0" indent="0">
              <a:buNone/>
              <a:defRPr sz="1200" b="0" i="0">
                <a:latin typeface="Mark Offc For MC Light" charset="0"/>
                <a:ea typeface="Mark Offc For MC Light" charset="0"/>
                <a:cs typeface="Mark Offc For MC Light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1" name="Date Placeholder 3"/>
          <p:cNvSpPr>
            <a:spLocks noGrp="1"/>
          </p:cNvSpPr>
          <p:nvPr>
            <p:ph type="dt" sz="half" idx="2"/>
          </p:nvPr>
        </p:nvSpPr>
        <p:spPr bwMode="gray">
          <a:xfrm>
            <a:off x="2651227" y="9740403"/>
            <a:ext cx="1234973" cy="285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50" b="0" cap="all" baseline="0">
                <a:solidFill>
                  <a:schemeClr val="tx1"/>
                </a:solidFill>
                <a:latin typeface="Mark Offc For MC" panose="020B0504020101010102" pitchFamily="34" charset="0"/>
              </a:defRPr>
            </a:lvl1pPr>
          </a:lstStyle>
          <a:p>
            <a:pPr>
              <a:defRPr/>
            </a:pPr>
            <a:fld id="{8490547D-EABE-DD44-9F14-F8634CA7238D}" type="datetime4">
              <a:rPr lang="en-US" kern="0" smtClean="0">
                <a:solidFill>
                  <a:srgbClr val="171717"/>
                </a:solidFill>
              </a:rPr>
              <a:t>March 29, 2019</a:t>
            </a:fld>
            <a:endParaRPr lang="en-US" kern="0" dirty="0">
              <a:solidFill>
                <a:srgbClr val="171717"/>
              </a:solidFill>
            </a:endParaRPr>
          </a:p>
        </p:txBody>
      </p:sp>
      <p:sp>
        <p:nvSpPr>
          <p:cNvPr id="32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199757" y="9740403"/>
            <a:ext cx="370241" cy="28575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450" b="1" cap="all" baseline="0">
                <a:solidFill>
                  <a:schemeClr val="tx1"/>
                </a:solidFill>
                <a:latin typeface="Mark Offc For MC" panose="020B0504020101010102" pitchFamily="34" charset="0"/>
              </a:defRPr>
            </a:lvl1pPr>
          </a:lstStyle>
          <a:p>
            <a:pPr>
              <a:defRPr/>
            </a:pPr>
            <a:fld id="{3AB2DB24-5BB4-4F1B-973E-A10FA63DFB9A}" type="slidenum">
              <a:rPr lang="en-US" kern="0" smtClean="0">
                <a:solidFill>
                  <a:srgbClr val="171717"/>
                </a:solidFill>
              </a:rPr>
              <a:pPr>
                <a:defRPr/>
              </a:pPr>
              <a:t>‹#›</a:t>
            </a:fld>
            <a:endParaRPr lang="en-US" kern="0" dirty="0">
              <a:solidFill>
                <a:srgbClr val="171717"/>
              </a:solidFill>
            </a:endParaRPr>
          </a:p>
        </p:txBody>
      </p:sp>
      <p:sp>
        <p:nvSpPr>
          <p:cNvPr id="33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4012862" y="9741421"/>
            <a:ext cx="3060235" cy="285758"/>
          </a:xfrm>
          <a:prstGeom prst="rect">
            <a:avLst/>
          </a:prstGeom>
        </p:spPr>
        <p:txBody>
          <a:bodyPr vert="horz" lIns="91440" tIns="45720" rIns="0" bIns="45720" rtlCol="0" anchor="ctr" anchorCtr="0"/>
          <a:lstStyle>
            <a:lvl1pPr algn="r">
              <a:defRPr sz="450" b="1" cap="all" baseline="0">
                <a:solidFill>
                  <a:schemeClr val="tx1"/>
                </a:solidFill>
                <a:latin typeface="Mark Offc For MC" panose="020B0504020101010102" pitchFamily="34" charset="0"/>
              </a:defRPr>
            </a:lvl1pPr>
          </a:lstStyle>
          <a:p>
            <a:r>
              <a:rPr lang="en-US" dirty="0"/>
              <a:t>mastercard pay with rewards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255789" y="4199681"/>
            <a:ext cx="3409226" cy="5168138"/>
          </a:xfrm>
        </p:spPr>
        <p:txBody>
          <a:bodyPr/>
          <a:lstStyle>
            <a:lvl1pPr>
              <a:defRPr sz="2200" b="0" i="0">
                <a:latin typeface="Mark Offc For MC" charset="0"/>
                <a:ea typeface="Mark Offc For MC" charset="0"/>
                <a:cs typeface="Mark Offc For MC" charset="0"/>
              </a:defRPr>
            </a:lvl1pPr>
            <a:lvl2pPr>
              <a:defRPr sz="1600" b="0" i="0">
                <a:latin typeface="Mark Offc For MC" charset="0"/>
                <a:ea typeface="Mark Offc For MC" charset="0"/>
                <a:cs typeface="Mark Offc For MC" charset="0"/>
              </a:defRPr>
            </a:lvl2pPr>
            <a:lvl3pPr>
              <a:spcBef>
                <a:spcPts val="0"/>
              </a:spcBef>
              <a:spcAft>
                <a:spcPts val="425"/>
              </a:spcAft>
              <a:defRPr sz="1400"/>
            </a:lvl3pPr>
            <a:lvl4pPr>
              <a:defRPr sz="1300"/>
            </a:lvl4pPr>
            <a:lvl5pPr marL="182880" indent="-182880">
              <a:buFont typeface="Arial" charset="0"/>
              <a:buChar char="•"/>
              <a:tabLst/>
              <a:defRPr sz="13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4020274" y="4199681"/>
            <a:ext cx="3409226" cy="5168138"/>
          </a:xfrm>
        </p:spPr>
        <p:txBody>
          <a:bodyPr/>
          <a:lstStyle>
            <a:lvl1pPr>
              <a:defRPr sz="2200" b="0" i="0">
                <a:latin typeface="Mark Offc For MC" charset="0"/>
                <a:ea typeface="Mark Offc For MC" charset="0"/>
                <a:cs typeface="Mark Offc For MC" charset="0"/>
              </a:defRPr>
            </a:lvl1pPr>
            <a:lvl2pPr>
              <a:defRPr sz="1600" b="0" i="0">
                <a:latin typeface="Mark Offc For MC" charset="0"/>
                <a:ea typeface="Mark Offc For MC" charset="0"/>
                <a:cs typeface="Mark Offc For MC" charset="0"/>
              </a:defRPr>
            </a:lvl2pPr>
            <a:lvl3pPr>
              <a:spcBef>
                <a:spcPts val="0"/>
              </a:spcBef>
              <a:spcAft>
                <a:spcPts val="425"/>
              </a:spcAft>
              <a:defRPr sz="1400"/>
            </a:lvl3pPr>
            <a:lvl4pPr>
              <a:defRPr sz="1300"/>
            </a:lvl4pPr>
            <a:lvl5pPr marL="182880" indent="-182880">
              <a:buFont typeface="Arial" charset="0"/>
              <a:buChar char="•"/>
              <a:tabLst/>
              <a:defRPr sz="13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Legal"/>
          <p:cNvSpPr/>
          <p:nvPr userDrawn="1"/>
        </p:nvSpPr>
        <p:spPr bwMode="gray">
          <a:xfrm>
            <a:off x="7633324" y="6449483"/>
            <a:ext cx="77319" cy="2896236"/>
          </a:xfrm>
          <a:prstGeom prst="rect">
            <a:avLst/>
          </a:prstGeom>
        </p:spPr>
        <p:txBody>
          <a:bodyPr vert="vert270" wrap="none" lIns="68580" tIns="34290" rIns="68580" bIns="34290" rtlCol="0" anchor="ctr"/>
          <a:lstStyle/>
          <a:p>
            <a:pPr lvl="0" algn="l"/>
            <a:r>
              <a:rPr lang="en-US" sz="400" b="0" cap="none" baseline="0" noProof="0" dirty="0">
                <a:solidFill>
                  <a:srgbClr val="A2A2A2"/>
                </a:solidFill>
                <a:latin typeface="Mark Offc For MC" panose="020B0504020101010102" pitchFamily="34" charset="0"/>
              </a:rPr>
              <a:t>©</a:t>
            </a:r>
            <a:r>
              <a:rPr lang="en-US" sz="400" b="0" cap="none" baseline="0" noProof="0" dirty="0" smtClean="0">
                <a:solidFill>
                  <a:srgbClr val="A2A2A2"/>
                </a:solidFill>
                <a:latin typeface="Mark Offc For MC" panose="020B0504020101010102" pitchFamily="34" charset="0"/>
              </a:rPr>
              <a:t>2019 </a:t>
            </a:r>
            <a:r>
              <a:rPr lang="en-US" sz="400" b="0" cap="none" baseline="0" noProof="0" dirty="0">
                <a:solidFill>
                  <a:srgbClr val="A2A2A2"/>
                </a:solidFill>
                <a:latin typeface="Mark Offc For MC" panose="020B0504020101010102" pitchFamily="34" charset="0"/>
              </a:rPr>
              <a:t>Mastercard. Proprietary and Confidential.</a:t>
            </a:r>
            <a:endParaRPr lang="en-US" sz="400" b="0" cap="none" baseline="0" dirty="0">
              <a:solidFill>
                <a:srgbClr val="A2A2A2"/>
              </a:solidFill>
              <a:latin typeface="Mark Offc For MC" panose="020B0504020101010102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05" y="288928"/>
            <a:ext cx="1745991" cy="308620"/>
          </a:xfrm>
          <a:prstGeom prst="rect">
            <a:avLst/>
          </a:prstGeom>
        </p:spPr>
      </p:pic>
      <p:sp>
        <p:nvSpPr>
          <p:cNvPr id="16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252472" y="2080126"/>
            <a:ext cx="4670081" cy="166912"/>
          </a:xfrm>
        </p:spPr>
        <p:txBody>
          <a:bodyPr lIns="91440" tIns="0" bIns="0" anchor="t"/>
          <a:lstStyle>
            <a:lvl1pPr marL="0" indent="0">
              <a:spcAft>
                <a:spcPts val="0"/>
              </a:spcAft>
              <a:buFont typeface="Arial" charset="0"/>
              <a:buNone/>
              <a:tabLst/>
              <a:defRPr sz="700" b="1" i="0" cap="all" baseline="0">
                <a:latin typeface="MarkForMC Nrw O" charset="0"/>
                <a:ea typeface="MarkForMC Nrw O" charset="0"/>
                <a:cs typeface="MarkForMC Nrw O" charset="0"/>
              </a:defRPr>
            </a:lvl1pPr>
            <a:lvl2pPr marL="0" indent="0">
              <a:spcAft>
                <a:spcPts val="0"/>
              </a:spcAft>
              <a:buFont typeface="Arial" charset="0"/>
              <a:buNone/>
              <a:tabLst/>
              <a:defRPr sz="700" b="1" i="0" cap="all" baseline="0">
                <a:latin typeface="MarkForMC Nrw O" charset="0"/>
                <a:ea typeface="MarkForMC Nrw O" charset="0"/>
                <a:cs typeface="MarkForMC Nrw O" charset="0"/>
              </a:defRPr>
            </a:lvl2pPr>
            <a:lvl3pPr marL="0" indent="0">
              <a:spcAft>
                <a:spcPts val="0"/>
              </a:spcAft>
              <a:buFont typeface="Arial" charset="0"/>
              <a:buNone/>
              <a:tabLst/>
              <a:defRPr sz="700" b="1" i="0" cap="all" baseline="0">
                <a:latin typeface="MarkForMC Nrw O" charset="0"/>
                <a:ea typeface="MarkForMC Nrw O" charset="0"/>
                <a:cs typeface="MarkForMC Nrw O" charset="0"/>
              </a:defRPr>
            </a:lvl3pPr>
            <a:lvl4pPr marL="0" indent="0">
              <a:spcAft>
                <a:spcPts val="0"/>
              </a:spcAft>
              <a:buFont typeface="Arial" charset="0"/>
              <a:buNone/>
              <a:tabLst/>
              <a:defRPr sz="700" b="1" i="0" cap="all" baseline="0">
                <a:latin typeface="MarkForMC Nrw O" charset="0"/>
                <a:ea typeface="MarkForMC Nrw O" charset="0"/>
                <a:cs typeface="MarkForMC Nrw O" charset="0"/>
              </a:defRPr>
            </a:lvl4pPr>
            <a:lvl5pPr marL="0" indent="0">
              <a:spcAft>
                <a:spcPts val="0"/>
              </a:spcAft>
              <a:buNone/>
              <a:tabLst/>
              <a:defRPr sz="700" b="1" i="0" cap="all" baseline="0">
                <a:latin typeface="MarkForMC Nrw O" charset="0"/>
                <a:ea typeface="MarkForMC Nrw O" charset="0"/>
                <a:cs typeface="MarkForMC Nrw O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241508" y="803486"/>
            <a:ext cx="4690010" cy="928468"/>
          </a:xfrm>
        </p:spPr>
        <p:txBody>
          <a:bodyPr/>
          <a:lstStyle>
            <a:lvl2pPr>
              <a:spcAft>
                <a:spcPts val="0"/>
              </a:spcAft>
              <a:defRPr sz="2500" b="0" i="0">
                <a:latin typeface="Mark Offc For MC Light" charset="0"/>
                <a:ea typeface="Mark Offc For MC Light" charset="0"/>
                <a:cs typeface="Mark Offc For MC Light" charset="0"/>
              </a:defRPr>
            </a:lvl2pPr>
            <a:lvl3pPr>
              <a:spcAft>
                <a:spcPts val="0"/>
              </a:spcAft>
              <a:defRPr sz="2500" b="0" i="0">
                <a:latin typeface="Mark Offc For MC Light" charset="0"/>
                <a:ea typeface="Mark Offc For MC Light" charset="0"/>
                <a:cs typeface="Mark Offc For MC Light" charset="0"/>
              </a:defRPr>
            </a:lvl3pPr>
            <a:lvl4pPr>
              <a:spcAft>
                <a:spcPts val="0"/>
              </a:spcAft>
              <a:defRPr sz="2500" b="0" i="0">
                <a:latin typeface="Mark Offc For MC Light" charset="0"/>
                <a:ea typeface="Mark Offc For MC Light" charset="0"/>
                <a:cs typeface="Mark Offc For MC Light" charset="0"/>
              </a:defRPr>
            </a:lvl4pPr>
            <a:lvl5pPr marL="0" indent="0">
              <a:spcAft>
                <a:spcPts val="0"/>
              </a:spcAft>
              <a:buNone/>
              <a:defRPr sz="2500" b="0" i="0">
                <a:latin typeface="Mark Offc For MC Light" charset="0"/>
                <a:ea typeface="Mark Offc For MC Light" charset="0"/>
                <a:cs typeface="Mark Offc For MC Light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253528" y="1869005"/>
            <a:ext cx="4673803" cy="189283"/>
          </a:xfrm>
        </p:spPr>
        <p:txBody>
          <a:bodyPr/>
          <a:lstStyle>
            <a:lvl1pPr>
              <a:defRPr sz="700" b="1" i="0" cap="all" baseline="0">
                <a:solidFill>
                  <a:schemeClr val="accent1"/>
                </a:solidFill>
                <a:latin typeface="MarkForMC Nrw O" charset="0"/>
                <a:ea typeface="MarkForMC Nrw O" charset="0"/>
                <a:cs typeface="MarkForMC Nrw O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x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7774200" cy="2443675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252472" y="4463789"/>
            <a:ext cx="7005523" cy="166912"/>
          </a:xfrm>
        </p:spPr>
        <p:txBody>
          <a:bodyPr lIns="91440" tIns="0" bIns="0" anchor="t"/>
          <a:lstStyle>
            <a:lvl1pPr marL="0" indent="0">
              <a:spcAft>
                <a:spcPts val="0"/>
              </a:spcAft>
              <a:buFont typeface="Arial" charset="0"/>
              <a:buNone/>
              <a:tabLst/>
              <a:defRPr sz="700" b="1" i="0" cap="all" baseline="0">
                <a:latin typeface="MarkForMC Nrw O" charset="0"/>
                <a:ea typeface="MarkForMC Nrw O" charset="0"/>
                <a:cs typeface="MarkForMC Nrw O" charset="0"/>
              </a:defRPr>
            </a:lvl1pPr>
            <a:lvl2pPr marL="0" indent="0">
              <a:spcAft>
                <a:spcPts val="0"/>
              </a:spcAft>
              <a:buFont typeface="Arial" charset="0"/>
              <a:buNone/>
              <a:tabLst/>
              <a:defRPr sz="700" b="1" i="0" cap="all" baseline="0">
                <a:latin typeface="MarkForMC Nrw O" charset="0"/>
                <a:ea typeface="MarkForMC Nrw O" charset="0"/>
                <a:cs typeface="MarkForMC Nrw O" charset="0"/>
              </a:defRPr>
            </a:lvl2pPr>
            <a:lvl3pPr marL="0" indent="0">
              <a:spcAft>
                <a:spcPts val="0"/>
              </a:spcAft>
              <a:buFont typeface="Arial" charset="0"/>
              <a:buNone/>
              <a:tabLst/>
              <a:defRPr sz="700" b="1" i="0" cap="all" baseline="0">
                <a:latin typeface="MarkForMC Nrw O" charset="0"/>
                <a:ea typeface="MarkForMC Nrw O" charset="0"/>
                <a:cs typeface="MarkForMC Nrw O" charset="0"/>
              </a:defRPr>
            </a:lvl3pPr>
            <a:lvl4pPr marL="0" indent="0">
              <a:spcAft>
                <a:spcPts val="0"/>
              </a:spcAft>
              <a:buFont typeface="Arial" charset="0"/>
              <a:buNone/>
              <a:tabLst/>
              <a:defRPr sz="700" b="1" i="0" cap="all" baseline="0">
                <a:latin typeface="MarkForMC Nrw O" charset="0"/>
                <a:ea typeface="MarkForMC Nrw O" charset="0"/>
                <a:cs typeface="MarkForMC Nrw O" charset="0"/>
              </a:defRPr>
            </a:lvl4pPr>
            <a:lvl5pPr marL="0" indent="0">
              <a:spcAft>
                <a:spcPts val="0"/>
              </a:spcAft>
              <a:buNone/>
              <a:tabLst/>
              <a:defRPr sz="700" b="1" i="0" cap="all" baseline="0">
                <a:latin typeface="MarkForMC Nrw O" charset="0"/>
                <a:ea typeface="MarkForMC Nrw O" charset="0"/>
                <a:cs typeface="MarkForMC Nrw O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255788" y="4778557"/>
            <a:ext cx="7173712" cy="1073627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0" i="0">
                <a:latin typeface="Mark Offc For MC Light" charset="0"/>
                <a:ea typeface="Mark Offc For MC Light" charset="0"/>
                <a:cs typeface="Mark Offc For MC Light" charset="0"/>
              </a:defRPr>
            </a:lvl1pPr>
            <a:lvl2pPr marL="0" indent="0">
              <a:lnSpc>
                <a:spcPct val="100000"/>
              </a:lnSpc>
              <a:spcBef>
                <a:spcPts val="300"/>
              </a:spcBef>
              <a:buNone/>
              <a:defRPr sz="1200" b="0" i="0">
                <a:latin typeface="Mark Offc For MC Light" charset="0"/>
                <a:ea typeface="Mark Offc For MC Light" charset="0"/>
                <a:cs typeface="Mark Offc For MC Light" charset="0"/>
              </a:defRPr>
            </a:lvl2pPr>
            <a:lvl3pPr marL="0" indent="0">
              <a:buNone/>
              <a:defRPr sz="1200" b="0" i="0">
                <a:latin typeface="Mark Offc For MC Light" charset="0"/>
                <a:ea typeface="Mark Offc For MC Light" charset="0"/>
                <a:cs typeface="Mark Offc For MC Light" charset="0"/>
              </a:defRPr>
            </a:lvl3pPr>
            <a:lvl4pPr marL="0" indent="0">
              <a:buNone/>
              <a:defRPr sz="1200" b="0" i="0">
                <a:latin typeface="Mark Offc For MC Light" charset="0"/>
                <a:ea typeface="Mark Offc For MC Light" charset="0"/>
                <a:cs typeface="Mark Offc For MC Light" charset="0"/>
              </a:defRPr>
            </a:lvl4pPr>
            <a:lvl5pPr marL="0" indent="0">
              <a:buNone/>
              <a:defRPr sz="1200" b="0" i="0">
                <a:latin typeface="Mark Offc For MC Light" charset="0"/>
                <a:ea typeface="Mark Offc For MC Light" charset="0"/>
                <a:cs typeface="Mark Offc For MC Light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241508" y="3187149"/>
            <a:ext cx="7187992" cy="928468"/>
          </a:xfrm>
        </p:spPr>
        <p:txBody>
          <a:bodyPr/>
          <a:lstStyle>
            <a:lvl2pPr>
              <a:spcAft>
                <a:spcPts val="0"/>
              </a:spcAft>
              <a:defRPr sz="2500" b="0" i="0">
                <a:latin typeface="Mark Offc For MC Light" charset="0"/>
                <a:ea typeface="Mark Offc For MC Light" charset="0"/>
                <a:cs typeface="Mark Offc For MC Light" charset="0"/>
              </a:defRPr>
            </a:lvl2pPr>
            <a:lvl3pPr>
              <a:spcAft>
                <a:spcPts val="0"/>
              </a:spcAft>
              <a:defRPr sz="2500" b="0" i="0">
                <a:latin typeface="Mark Offc For MC Light" charset="0"/>
                <a:ea typeface="Mark Offc For MC Light" charset="0"/>
                <a:cs typeface="Mark Offc For MC Light" charset="0"/>
              </a:defRPr>
            </a:lvl3pPr>
            <a:lvl4pPr>
              <a:spcAft>
                <a:spcPts val="0"/>
              </a:spcAft>
              <a:defRPr sz="2500" b="0" i="0">
                <a:latin typeface="Mark Offc For MC Light" charset="0"/>
                <a:ea typeface="Mark Offc For MC Light" charset="0"/>
                <a:cs typeface="Mark Offc For MC Light" charset="0"/>
              </a:defRPr>
            </a:lvl4pPr>
            <a:lvl5pPr marL="0" indent="0">
              <a:spcAft>
                <a:spcPts val="0"/>
              </a:spcAft>
              <a:buNone/>
              <a:defRPr sz="2500" b="0" i="0">
                <a:latin typeface="Mark Offc For MC Light" charset="0"/>
                <a:ea typeface="Mark Offc For MC Light" charset="0"/>
                <a:cs typeface="Mark Offc For MC Light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Date Placeholder 3"/>
          <p:cNvSpPr>
            <a:spLocks noGrp="1"/>
          </p:cNvSpPr>
          <p:nvPr>
            <p:ph type="dt" sz="half" idx="2"/>
          </p:nvPr>
        </p:nvSpPr>
        <p:spPr bwMode="gray">
          <a:xfrm>
            <a:off x="2651227" y="9740403"/>
            <a:ext cx="1234973" cy="285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50" b="0" cap="all" baseline="0">
                <a:solidFill>
                  <a:schemeClr val="tx1"/>
                </a:solidFill>
                <a:latin typeface="Mark Offc For MC" panose="020B0504020101010102" pitchFamily="34" charset="0"/>
              </a:defRPr>
            </a:lvl1pPr>
          </a:lstStyle>
          <a:p>
            <a:pPr>
              <a:defRPr/>
            </a:pPr>
            <a:fld id="{8490547D-EABE-DD44-9F14-F8634CA7238D}" type="datetime4">
              <a:rPr lang="en-US" kern="0" smtClean="0">
                <a:solidFill>
                  <a:srgbClr val="171717"/>
                </a:solidFill>
              </a:rPr>
              <a:t>March 29, 2019</a:t>
            </a:fld>
            <a:endParaRPr lang="en-US" kern="0" dirty="0">
              <a:solidFill>
                <a:srgbClr val="171717"/>
              </a:solidFill>
            </a:endParaRPr>
          </a:p>
        </p:txBody>
      </p:sp>
      <p:sp>
        <p:nvSpPr>
          <p:cNvPr id="32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199757" y="9740403"/>
            <a:ext cx="370241" cy="28575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450" b="1" cap="all" baseline="0">
                <a:solidFill>
                  <a:schemeClr val="tx1"/>
                </a:solidFill>
                <a:latin typeface="Mark Offc For MC" panose="020B0504020101010102" pitchFamily="34" charset="0"/>
              </a:defRPr>
            </a:lvl1pPr>
          </a:lstStyle>
          <a:p>
            <a:pPr>
              <a:defRPr/>
            </a:pPr>
            <a:fld id="{3AB2DB24-5BB4-4F1B-973E-A10FA63DFB9A}" type="slidenum">
              <a:rPr lang="en-US" kern="0" smtClean="0">
                <a:solidFill>
                  <a:srgbClr val="171717"/>
                </a:solidFill>
              </a:rPr>
              <a:pPr>
                <a:defRPr/>
              </a:pPr>
              <a:t>‹#›</a:t>
            </a:fld>
            <a:endParaRPr lang="en-US" kern="0" dirty="0">
              <a:solidFill>
                <a:srgbClr val="171717"/>
              </a:solidFill>
            </a:endParaRPr>
          </a:p>
        </p:txBody>
      </p:sp>
      <p:sp>
        <p:nvSpPr>
          <p:cNvPr id="33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4012862" y="9741421"/>
            <a:ext cx="3060235" cy="285758"/>
          </a:xfrm>
          <a:prstGeom prst="rect">
            <a:avLst/>
          </a:prstGeom>
        </p:spPr>
        <p:txBody>
          <a:bodyPr vert="horz" lIns="91440" tIns="45720" rIns="0" bIns="45720" rtlCol="0" anchor="ctr" anchorCtr="0"/>
          <a:lstStyle>
            <a:lvl1pPr algn="r">
              <a:defRPr sz="450" b="1" cap="all" baseline="0">
                <a:solidFill>
                  <a:schemeClr val="tx1"/>
                </a:solidFill>
                <a:latin typeface="Mark Offc For MC" panose="020B0504020101010102" pitchFamily="34" charset="0"/>
              </a:defRPr>
            </a:lvl1pPr>
          </a:lstStyle>
          <a:p>
            <a:r>
              <a:rPr lang="en-US" dirty="0"/>
              <a:t>mastercard pay with rewards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53528" y="4252668"/>
            <a:ext cx="7005523" cy="189283"/>
          </a:xfrm>
        </p:spPr>
        <p:txBody>
          <a:bodyPr/>
          <a:lstStyle>
            <a:lvl1pPr>
              <a:defRPr sz="700" b="1" i="0" cap="all" baseline="0">
                <a:solidFill>
                  <a:schemeClr val="accent1"/>
                </a:solidFill>
                <a:latin typeface="MarkForMC Nrw O" charset="0"/>
                <a:ea typeface="MarkForMC Nrw O" charset="0"/>
                <a:cs typeface="MarkForMC Nrw O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255789" y="6074471"/>
            <a:ext cx="3409226" cy="3597068"/>
          </a:xfrm>
        </p:spPr>
        <p:txBody>
          <a:bodyPr/>
          <a:lstStyle>
            <a:lvl1pPr>
              <a:defRPr sz="2200" b="0" i="0">
                <a:latin typeface="Mark Offc For MC" charset="0"/>
                <a:ea typeface="Mark Offc For MC" charset="0"/>
                <a:cs typeface="Mark Offc For MC" charset="0"/>
              </a:defRPr>
            </a:lvl1pPr>
            <a:lvl2pPr>
              <a:defRPr sz="1600" b="0" i="0">
                <a:latin typeface="Mark Offc For MC" charset="0"/>
                <a:ea typeface="Mark Offc For MC" charset="0"/>
                <a:cs typeface="Mark Offc For MC" charset="0"/>
              </a:defRPr>
            </a:lvl2pPr>
            <a:lvl3pPr>
              <a:spcBef>
                <a:spcPts val="0"/>
              </a:spcBef>
              <a:spcAft>
                <a:spcPts val="425"/>
              </a:spcAft>
              <a:defRPr sz="1400"/>
            </a:lvl3pPr>
            <a:lvl4pPr>
              <a:defRPr sz="1300"/>
            </a:lvl4pPr>
            <a:lvl5pPr marL="182880" indent="-182880">
              <a:buFont typeface="Arial" charset="0"/>
              <a:buChar char="•"/>
              <a:tabLst/>
              <a:defRPr sz="13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4020274" y="6074471"/>
            <a:ext cx="3409226" cy="3597068"/>
          </a:xfrm>
        </p:spPr>
        <p:txBody>
          <a:bodyPr/>
          <a:lstStyle>
            <a:lvl1pPr>
              <a:defRPr sz="2200" b="0" i="0">
                <a:latin typeface="Mark Offc For MC" charset="0"/>
                <a:ea typeface="Mark Offc For MC" charset="0"/>
                <a:cs typeface="Mark Offc For MC" charset="0"/>
              </a:defRPr>
            </a:lvl1pPr>
            <a:lvl2pPr>
              <a:defRPr sz="1600" b="0" i="0">
                <a:latin typeface="Mark Offc For MC" charset="0"/>
                <a:ea typeface="Mark Offc For MC" charset="0"/>
                <a:cs typeface="Mark Offc For MC" charset="0"/>
              </a:defRPr>
            </a:lvl2pPr>
            <a:lvl3pPr>
              <a:spcBef>
                <a:spcPts val="0"/>
              </a:spcBef>
              <a:spcAft>
                <a:spcPts val="425"/>
              </a:spcAft>
              <a:defRPr sz="1400"/>
            </a:lvl3pPr>
            <a:lvl4pPr>
              <a:defRPr sz="1300"/>
            </a:lvl4pPr>
            <a:lvl5pPr marL="182880" indent="-182880">
              <a:buFont typeface="Arial" charset="0"/>
              <a:buChar char="•"/>
              <a:tabLst/>
              <a:defRPr sz="13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Legal"/>
          <p:cNvSpPr/>
          <p:nvPr userDrawn="1"/>
        </p:nvSpPr>
        <p:spPr bwMode="gray">
          <a:xfrm>
            <a:off x="7633324" y="6449483"/>
            <a:ext cx="77319" cy="2896236"/>
          </a:xfrm>
          <a:prstGeom prst="rect">
            <a:avLst/>
          </a:prstGeom>
        </p:spPr>
        <p:txBody>
          <a:bodyPr vert="vert270" wrap="none" lIns="68580" tIns="34290" rIns="68580" bIns="34290" rtlCol="0" anchor="ctr"/>
          <a:lstStyle/>
          <a:p>
            <a:pPr lvl="0" algn="l"/>
            <a:r>
              <a:rPr lang="en-US" sz="400" b="0" cap="none" baseline="0" noProof="0" dirty="0">
                <a:solidFill>
                  <a:srgbClr val="A2A2A2"/>
                </a:solidFill>
                <a:latin typeface="Mark Offc For MC" panose="020B0504020101010102" pitchFamily="34" charset="0"/>
              </a:rPr>
              <a:t>©</a:t>
            </a:r>
            <a:r>
              <a:rPr lang="en-US" sz="400" b="0" cap="none" baseline="0" noProof="0" dirty="0" smtClean="0">
                <a:solidFill>
                  <a:srgbClr val="A2A2A2"/>
                </a:solidFill>
                <a:latin typeface="Mark Offc For MC" panose="020B0504020101010102" pitchFamily="34" charset="0"/>
              </a:rPr>
              <a:t>2019 </a:t>
            </a:r>
            <a:r>
              <a:rPr lang="en-US" sz="400" b="0" cap="none" baseline="0" noProof="0" dirty="0">
                <a:solidFill>
                  <a:srgbClr val="A2A2A2"/>
                </a:solidFill>
                <a:latin typeface="Mark Offc For MC" panose="020B0504020101010102" pitchFamily="34" charset="0"/>
              </a:rPr>
              <a:t>Mastercard. Proprietary and Confidential.</a:t>
            </a:r>
            <a:endParaRPr lang="en-US" sz="400" b="0" cap="none" baseline="0" dirty="0">
              <a:solidFill>
                <a:srgbClr val="A2A2A2"/>
              </a:solidFill>
              <a:latin typeface="Mark Offc For MC" panose="020B0504020101010102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05" y="2684014"/>
            <a:ext cx="1745991" cy="30862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whit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2935088" y="3202051"/>
            <a:ext cx="4317358" cy="6296887"/>
          </a:xfrm>
        </p:spPr>
        <p:txBody>
          <a:bodyPr/>
          <a:lstStyle>
            <a:lvl1pPr>
              <a:defRPr sz="1400" b="0" i="0">
                <a:latin typeface="Mark Offc For MC"/>
                <a:cs typeface="Mark Offc For MC"/>
              </a:defRPr>
            </a:lvl1pPr>
            <a:lvl2pPr>
              <a:defRPr sz="1100"/>
            </a:lvl2pPr>
            <a:lvl3pPr>
              <a:defRPr sz="1100" b="1" i="0">
                <a:latin typeface="MarkForMC Nrw O" charset="0"/>
                <a:ea typeface="MarkForMC Nrw O" charset="0"/>
                <a:cs typeface="MarkForMC Nrw O" charset="0"/>
              </a:defRPr>
            </a:lvl3pPr>
            <a:lvl4pPr>
              <a:defRPr sz="1050" b="0" i="0">
                <a:latin typeface="MarkForMC Nrw O" charset="0"/>
                <a:ea typeface="MarkForMC Nrw O" charset="0"/>
                <a:cs typeface="MarkForMC Nrw O" charset="0"/>
              </a:defRPr>
            </a:lvl4pPr>
            <a:lvl5pPr>
              <a:defRPr sz="1050" b="0" i="0">
                <a:latin typeface="MarkForMC Nrw O" charset="0"/>
                <a:ea typeface="MarkForMC Nrw O" charset="0"/>
                <a:cs typeface="MarkForMC Nrw O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 bwMode="gray">
          <a:xfrm>
            <a:off x="2651227" y="9740403"/>
            <a:ext cx="1234973" cy="285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50" b="0" cap="all" baseline="0">
                <a:solidFill>
                  <a:schemeClr val="tx1"/>
                </a:solidFill>
                <a:latin typeface="Mark Offc For MC" panose="020B0504020101010102" pitchFamily="34" charset="0"/>
              </a:defRPr>
            </a:lvl1pPr>
          </a:lstStyle>
          <a:p>
            <a:pPr>
              <a:defRPr/>
            </a:pPr>
            <a:fld id="{F67487AA-3F09-D447-969F-1C6DA1EC2AC1}" type="datetime4">
              <a:rPr lang="en-US" kern="0" smtClean="0">
                <a:solidFill>
                  <a:srgbClr val="171717"/>
                </a:solidFill>
              </a:rPr>
              <a:t>March 29, 2019</a:t>
            </a:fld>
            <a:endParaRPr lang="en-US" kern="0" dirty="0">
              <a:solidFill>
                <a:srgbClr val="171717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199757" y="9740403"/>
            <a:ext cx="370241" cy="28575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450" b="1" cap="all" baseline="0">
                <a:solidFill>
                  <a:schemeClr val="tx1"/>
                </a:solidFill>
                <a:latin typeface="Mark Offc For MC" panose="020B0504020101010102" pitchFamily="34" charset="0"/>
              </a:defRPr>
            </a:lvl1pPr>
          </a:lstStyle>
          <a:p>
            <a:pPr>
              <a:defRPr/>
            </a:pPr>
            <a:fld id="{3AB2DB24-5BB4-4F1B-973E-A10FA63DFB9A}" type="slidenum">
              <a:rPr lang="en-US" kern="0" smtClean="0">
                <a:solidFill>
                  <a:srgbClr val="171717"/>
                </a:solidFill>
              </a:rPr>
              <a:pPr>
                <a:defRPr/>
              </a:pPr>
              <a:t>‹#›</a:t>
            </a:fld>
            <a:endParaRPr lang="en-US" kern="0" dirty="0">
              <a:solidFill>
                <a:srgbClr val="171717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4012862" y="9741421"/>
            <a:ext cx="3060235" cy="285758"/>
          </a:xfrm>
          <a:prstGeom prst="rect">
            <a:avLst/>
          </a:prstGeom>
        </p:spPr>
        <p:txBody>
          <a:bodyPr vert="horz" lIns="91440" tIns="45720" rIns="0" bIns="45720" rtlCol="0" anchor="ctr" anchorCtr="0"/>
          <a:lstStyle>
            <a:lvl1pPr algn="r">
              <a:defRPr sz="450" b="1" cap="all" baseline="0">
                <a:solidFill>
                  <a:schemeClr val="tx1"/>
                </a:solidFill>
                <a:latin typeface="Mark Offc For MC" panose="020B0504020101010102" pitchFamily="34" charset="0"/>
              </a:defRPr>
            </a:lvl1pPr>
          </a:lstStyle>
          <a:p>
            <a:r>
              <a:rPr lang="en-US" dirty="0"/>
              <a:t>mastercard pay with rewards</a:t>
            </a: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255788" y="336543"/>
            <a:ext cx="7004127" cy="181256"/>
          </a:xfrm>
          <a:ln>
            <a:noFill/>
          </a:ln>
        </p:spPr>
        <p:txBody>
          <a:bodyPr rIns="91440" anchor="b"/>
          <a:lstStyle>
            <a:lvl1pPr algn="l">
              <a:lnSpc>
                <a:spcPct val="80000"/>
              </a:lnSpc>
              <a:defRPr sz="700" b="1" i="0" kern="0" cap="all" spc="0">
                <a:solidFill>
                  <a:srgbClr val="F2651B"/>
                </a:solidFill>
                <a:latin typeface="Mark Offc For MC"/>
                <a:cs typeface="Mark Offc For MC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28152" y="3202051"/>
            <a:ext cx="2217503" cy="6296887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defRPr sz="1200" b="1" i="0">
                <a:latin typeface="MarkForMC Nrw O" charset="0"/>
                <a:ea typeface="MarkForMC Nrw O" charset="0"/>
                <a:cs typeface="MarkForMC Nrw O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defRPr sz="1100" b="1" i="0">
                <a:latin typeface="MarkForMC Nrw O" charset="0"/>
                <a:ea typeface="MarkForMC Nrw O" charset="0"/>
                <a:cs typeface="MarkForMC Nrw O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SzPct val="120000"/>
              <a:buFont typeface="Arial"/>
              <a:buNone/>
              <a:defRPr sz="1050" b="0" i="0">
                <a:latin typeface="MarkForMC Nrw O" charset="0"/>
                <a:ea typeface="MarkForMC Nrw O" charset="0"/>
                <a:cs typeface="MarkForMC Nrw O" charset="0"/>
              </a:defRPr>
            </a:lvl3pPr>
            <a:lvl4pPr marL="139700" indent="-139700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SzPct val="120000"/>
              <a:buFont typeface="Arial"/>
              <a:buChar char="•"/>
              <a:tabLst/>
              <a:defRPr sz="1050" b="0" i="0">
                <a:latin typeface="MarkForMC Nrw O" charset="0"/>
                <a:ea typeface="MarkForMC Nrw O" charset="0"/>
                <a:cs typeface="MarkForMC Nrw O" charset="0"/>
              </a:defRPr>
            </a:lvl4pPr>
            <a:lvl5pPr marL="274320" indent="-137160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SzPct val="120000"/>
              <a:tabLst/>
              <a:defRPr sz="1050" b="0" i="0">
                <a:latin typeface="MarkForMC Nrw O" charset="0"/>
                <a:ea typeface="MarkForMC Nrw O" charset="0"/>
                <a:cs typeface="MarkForMC Nrw O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idx="1"/>
          </p:nvPr>
        </p:nvSpPr>
        <p:spPr bwMode="gray">
          <a:xfrm>
            <a:off x="244563" y="808646"/>
            <a:ext cx="7184937" cy="2036275"/>
          </a:xfrm>
          <a:prstGeom prst="rect">
            <a:avLst/>
          </a:prstGeom>
        </p:spPr>
        <p:txBody>
          <a:bodyPr vert="horz" lIns="91440" tIns="45720" rIns="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61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34213" y="808645"/>
            <a:ext cx="7095287" cy="8537074"/>
          </a:xfrm>
          <a:prstGeom prst="rect">
            <a:avLst/>
          </a:prstGeom>
        </p:spPr>
        <p:txBody>
          <a:bodyPr vert="horz" lIns="91440" tIns="45720" rIns="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34213" y="324371"/>
            <a:ext cx="7095287" cy="262509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 bwMode="gray">
          <a:xfrm>
            <a:off x="2651227" y="9740403"/>
            <a:ext cx="1234973" cy="285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50" b="0" cap="all" baseline="0">
                <a:solidFill>
                  <a:schemeClr val="tx1"/>
                </a:solidFill>
                <a:latin typeface="Mark Offc For MC" panose="020B0504020101010102" pitchFamily="34" charset="0"/>
              </a:defRPr>
            </a:lvl1pPr>
          </a:lstStyle>
          <a:p>
            <a:pPr>
              <a:defRPr/>
            </a:pPr>
            <a:fld id="{4D870946-8FB3-5F44-AA46-10769F1056E3}" type="datetime4">
              <a:rPr lang="en-US" kern="0" smtClean="0">
                <a:solidFill>
                  <a:srgbClr val="171717"/>
                </a:solidFill>
              </a:rPr>
              <a:t>March 29, 2019</a:t>
            </a:fld>
            <a:endParaRPr lang="en-US" kern="0" dirty="0">
              <a:solidFill>
                <a:srgbClr val="171717"/>
              </a:solidFill>
            </a:endParaRP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199757" y="9740403"/>
            <a:ext cx="370241" cy="28575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450" b="1" cap="all" baseline="0">
                <a:solidFill>
                  <a:schemeClr val="tx1"/>
                </a:solidFill>
                <a:latin typeface="Mark Offc For MC" panose="020B0504020101010102" pitchFamily="34" charset="0"/>
              </a:defRPr>
            </a:lvl1pPr>
          </a:lstStyle>
          <a:p>
            <a:pPr>
              <a:defRPr/>
            </a:pPr>
            <a:fld id="{3AB2DB24-5BB4-4F1B-973E-A10FA63DFB9A}" type="slidenum">
              <a:rPr lang="en-US" kern="0" smtClean="0">
                <a:solidFill>
                  <a:srgbClr val="171717"/>
                </a:solidFill>
              </a:rPr>
              <a:pPr>
                <a:defRPr/>
              </a:pPr>
              <a:t>‹#›</a:t>
            </a:fld>
            <a:endParaRPr lang="en-US" kern="0" dirty="0">
              <a:solidFill>
                <a:srgbClr val="171717"/>
              </a:solidFill>
            </a:endParaRPr>
          </a:p>
        </p:txBody>
      </p:sp>
      <p:sp>
        <p:nvSpPr>
          <p:cNvPr id="10" name="Legal"/>
          <p:cNvSpPr/>
          <p:nvPr/>
        </p:nvSpPr>
        <p:spPr bwMode="gray">
          <a:xfrm>
            <a:off x="7633324" y="6449483"/>
            <a:ext cx="77319" cy="2896236"/>
          </a:xfrm>
          <a:prstGeom prst="rect">
            <a:avLst/>
          </a:prstGeom>
        </p:spPr>
        <p:txBody>
          <a:bodyPr vert="vert270" wrap="none" lIns="68580" tIns="34290" rIns="68580" bIns="34290" rtlCol="0" anchor="ctr"/>
          <a:lstStyle/>
          <a:p>
            <a:pPr lvl="0" algn="l"/>
            <a:r>
              <a:rPr lang="en-US" sz="400" b="0" cap="none" baseline="0" noProof="0" dirty="0">
                <a:solidFill>
                  <a:srgbClr val="A2A2A2"/>
                </a:solidFill>
                <a:latin typeface="Mark Offc For MC" panose="020B0504020101010102" pitchFamily="34" charset="0"/>
              </a:rPr>
              <a:t>©</a:t>
            </a:r>
            <a:r>
              <a:rPr lang="en-US" sz="400" b="0" cap="none" baseline="0" noProof="0" dirty="0" smtClean="0">
                <a:solidFill>
                  <a:srgbClr val="A2A2A2"/>
                </a:solidFill>
                <a:latin typeface="Mark Offc For MC" panose="020B0504020101010102" pitchFamily="34" charset="0"/>
              </a:rPr>
              <a:t>2019 </a:t>
            </a:r>
            <a:r>
              <a:rPr lang="en-US" sz="400" b="0" cap="none" baseline="0" noProof="0" dirty="0">
                <a:solidFill>
                  <a:srgbClr val="A2A2A2"/>
                </a:solidFill>
                <a:latin typeface="Mark Offc For MC" panose="020B0504020101010102" pitchFamily="34" charset="0"/>
              </a:rPr>
              <a:t>Mastercard. Proprietary and Confidential.</a:t>
            </a:r>
            <a:endParaRPr lang="en-US" sz="400" b="0" cap="none" baseline="0" dirty="0">
              <a:solidFill>
                <a:srgbClr val="A2A2A2"/>
              </a:solidFill>
              <a:latin typeface="Mark Offc For MC" panose="020B0504020101010102" pitchFamily="34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4012862" y="9741421"/>
            <a:ext cx="3060235" cy="285758"/>
          </a:xfrm>
          <a:prstGeom prst="rect">
            <a:avLst/>
          </a:prstGeom>
        </p:spPr>
        <p:txBody>
          <a:bodyPr vert="horz" lIns="91440" tIns="45720" rIns="0" bIns="45720" rtlCol="0" anchor="ctr" anchorCtr="0"/>
          <a:lstStyle>
            <a:lvl1pPr algn="r">
              <a:defRPr sz="450" b="1" cap="all" baseline="0">
                <a:solidFill>
                  <a:schemeClr val="tx1"/>
                </a:solidFill>
                <a:latin typeface="Mark Offc For MC" panose="020B0504020101010102" pitchFamily="34" charset="0"/>
              </a:defRPr>
            </a:lvl1pPr>
          </a:lstStyle>
          <a:p>
            <a:r>
              <a:rPr lang="en-US" dirty="0"/>
              <a:t>mastercard pay with rewards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71" y="9755996"/>
            <a:ext cx="1314405" cy="23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48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5" r:id="rId3"/>
    <p:sldLayoutId id="2147483736" r:id="rId4"/>
    <p:sldLayoutId id="2147483725" r:id="rId5"/>
  </p:sldLayoutIdLst>
  <p:hf hdr="0"/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sz="1200" b="1" kern="1200">
          <a:solidFill>
            <a:schemeClr val="tx1"/>
          </a:solidFill>
          <a:latin typeface="Mark Offc For MC" panose="020B0504020101010102" pitchFamily="34" charset="0"/>
          <a:ea typeface="+mj-ea"/>
          <a:cs typeface="+mj-cs"/>
        </a:defRPr>
      </a:lvl1pPr>
    </p:titleStyle>
    <p:bodyStyle>
      <a:lvl1pPr marL="0" indent="0" algn="l" defTabSz="51433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Mark Offc For MC" panose="020B0504020101010102" pitchFamily="34" charset="0"/>
        <a:buNone/>
        <a:defRPr sz="2500" b="0" i="0" kern="1200">
          <a:solidFill>
            <a:schemeClr val="tx1"/>
          </a:solidFill>
          <a:latin typeface="Mark Offc For MC Light" charset="0"/>
          <a:ea typeface="Mark Offc For MC Light" charset="0"/>
          <a:cs typeface="Mark Offc For MC Light" charset="0"/>
        </a:defRPr>
      </a:lvl1pPr>
      <a:lvl2pPr marL="0" indent="0" algn="l" defTabSz="514337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Font typeface="Mark Offc For MC" panose="020B0504020101010102" pitchFamily="34" charset="0"/>
        <a:buNone/>
        <a:defRPr sz="1800" b="0" i="0" kern="1200">
          <a:solidFill>
            <a:schemeClr val="tx1"/>
          </a:solidFill>
          <a:latin typeface="Mark Offc For MC" charset="0"/>
          <a:ea typeface="Mark Offc For MC" charset="0"/>
          <a:cs typeface="Mark Offc For MC" charset="0"/>
        </a:defRPr>
      </a:lvl2pPr>
      <a:lvl3pPr marL="0" indent="0" algn="l" defTabSz="514337" rtl="0" eaLnBrk="1" latinLnBrk="0" hangingPunct="1">
        <a:lnSpc>
          <a:spcPct val="100000"/>
        </a:lnSpc>
        <a:spcBef>
          <a:spcPts val="0"/>
        </a:spcBef>
        <a:spcAft>
          <a:spcPts val="450"/>
        </a:spcAft>
        <a:buFont typeface="Mark Offc For MC" panose="020B0504020101010102" pitchFamily="34" charset="0"/>
        <a:buNone/>
        <a:defRPr sz="1200" b="1" i="0" kern="1200">
          <a:solidFill>
            <a:schemeClr val="tx1"/>
          </a:solidFill>
          <a:latin typeface="MarkForMC Nrw O" charset="0"/>
          <a:ea typeface="MarkForMC Nrw O" charset="0"/>
          <a:cs typeface="MarkForMC Nrw O" charset="0"/>
        </a:defRPr>
      </a:lvl3pPr>
      <a:lvl4pPr marL="0" indent="0" algn="l" defTabSz="514337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Font typeface="Mark Offc For MC" panose="020B0504020101010102" pitchFamily="34" charset="0"/>
        <a:buNone/>
        <a:defRPr sz="1100" b="0" i="0" kern="1200">
          <a:solidFill>
            <a:schemeClr val="tx1"/>
          </a:solidFill>
          <a:latin typeface="MarkForMC Nrw O" charset="0"/>
          <a:ea typeface="MarkForMC Nrw O" charset="0"/>
          <a:cs typeface="MarkForMC Nrw O" charset="0"/>
        </a:defRPr>
      </a:lvl4pPr>
      <a:lvl5pPr marL="135000" indent="-135000" algn="l" defTabSz="514337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SzPct val="120000"/>
        <a:buFont typeface="Mark Offc For MC" panose="020B0504020101010102" pitchFamily="34" charset="0"/>
        <a:buChar char="•"/>
        <a:defRPr sz="1100" b="0" i="0" kern="1200">
          <a:solidFill>
            <a:schemeClr val="tx1"/>
          </a:solidFill>
          <a:latin typeface="MarkForMC Nrw O" charset="0"/>
          <a:ea typeface="MarkForMC Nrw O" charset="0"/>
          <a:cs typeface="MarkForMC Nrw O" charset="0"/>
        </a:defRPr>
      </a:lvl5pPr>
      <a:lvl6pPr marL="1414428" indent="-128585" algn="l" defTabSz="514337" rtl="0" eaLnBrk="1" latinLnBrk="0" hangingPunct="1">
        <a:lnSpc>
          <a:spcPct val="90000"/>
        </a:lnSpc>
        <a:spcBef>
          <a:spcPts val="281"/>
        </a:spcBef>
        <a:buFont typeface="Mark Offc For MC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Mark Offc For MC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Mark Offc For MC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4" indent="-128585" algn="l" defTabSz="514337" rtl="0" eaLnBrk="1" latinLnBrk="0" hangingPunct="1">
        <a:lnSpc>
          <a:spcPct val="90000"/>
        </a:lnSpc>
        <a:spcBef>
          <a:spcPts val="281"/>
        </a:spcBef>
        <a:buFont typeface="Mark Offc For MC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8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2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8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168" userDrawn="1">
          <p15:clr>
            <a:srgbClr val="F26B43"/>
          </p15:clr>
        </p15:guide>
        <p15:guide id="2" pos="2448" userDrawn="1">
          <p15:clr>
            <a:srgbClr val="F26B43"/>
          </p15:clr>
        </p15:guide>
        <p15:guide id="3" pos="216" userDrawn="1">
          <p15:clr>
            <a:srgbClr val="F26B43"/>
          </p15:clr>
        </p15:guide>
        <p15:guide id="5" orient="horz" pos="6092" userDrawn="1">
          <p15:clr>
            <a:srgbClr val="F26B43"/>
          </p15:clr>
        </p15:guide>
        <p15:guide id="6" orient="horz" pos="6239" userDrawn="1">
          <p15:clr>
            <a:srgbClr val="F26B43"/>
          </p15:clr>
        </p15:guide>
        <p15:guide id="7" orient="horz" pos="244" userDrawn="1">
          <p15:clr>
            <a:srgbClr val="F26B43"/>
          </p15:clr>
        </p15:guide>
        <p15:guide id="8" orient="horz" pos="585" userDrawn="1">
          <p15:clr>
            <a:srgbClr val="F26B43"/>
          </p15:clr>
        </p15:guide>
        <p15:guide id="9" pos="46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3528" y="1865376"/>
            <a:ext cx="4673803" cy="189283"/>
          </a:xfrm>
        </p:spPr>
        <p:txBody>
          <a:bodyPr/>
          <a:lstStyle/>
          <a:p>
            <a:r>
              <a:rPr lang="en-US" dirty="0" smtClean="0"/>
              <a:t>Mastercard® </a:t>
            </a:r>
            <a:r>
              <a:rPr lang="en-US" dirty="0"/>
              <a:t>AML Net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9"/>
          </p:nvPr>
        </p:nvSpPr>
        <p:spPr>
          <a:xfrm>
            <a:off x="253528" y="4600290"/>
            <a:ext cx="3519236" cy="4370527"/>
          </a:xfrm>
        </p:spPr>
        <p:txBody>
          <a:bodyPr/>
          <a:lstStyle/>
          <a:p>
            <a:pPr lvl="3">
              <a:spcAft>
                <a:spcPts val="600"/>
              </a:spcAft>
            </a:pPr>
            <a:r>
              <a:rPr lang="en-US" sz="1400" b="1" dirty="0" smtClean="0">
                <a:latin typeface="MarkForMC Nrw O" panose="020B0506020201010104" pitchFamily="34" charset="0"/>
              </a:rPr>
              <a:t>Organizations can’t afford to be </a:t>
            </a:r>
            <a:r>
              <a:rPr lang="en-US" sz="1400" b="1" dirty="0">
                <a:latin typeface="MarkForMC Nrw O" panose="020B0506020201010104" pitchFamily="34" charset="0"/>
              </a:rPr>
              <a:t> </a:t>
            </a:r>
            <a:r>
              <a:rPr lang="en-US" sz="1400" b="1" dirty="0" smtClean="0">
                <a:latin typeface="MarkForMC Nrw O" panose="020B0506020201010104" pitchFamily="34" charset="0"/>
              </a:rPr>
              <a:t>                    non-compliant</a:t>
            </a:r>
          </a:p>
          <a:p>
            <a:pPr lvl="3">
              <a:spcAft>
                <a:spcPts val="600"/>
              </a:spcAft>
            </a:pPr>
            <a:r>
              <a:rPr lang="en-US" dirty="0" smtClean="0"/>
              <a:t>Anti-money laundering </a:t>
            </a:r>
            <a:r>
              <a:rPr lang="en-US" dirty="0"/>
              <a:t>and sanctions compliance is not an option; it is a regulatory requirement. Failure to accurately detect and report </a:t>
            </a:r>
            <a:r>
              <a:rPr lang="en-US" dirty="0" smtClean="0"/>
              <a:t>potential money </a:t>
            </a:r>
            <a:r>
              <a:rPr lang="en-US" dirty="0"/>
              <a:t>laundering, terrorist financing, or the violation of economic sanctions can lead to criminal and civil liabilities. </a:t>
            </a:r>
            <a:r>
              <a:rPr lang="en-US" dirty="0">
                <a:latin typeface="MarkForMC Nrw O" panose="020B0506020201010104" pitchFamily="34" charset="0"/>
              </a:rPr>
              <a:t>Being found non-compliant brings substantial fines, potentially leading to considerable loss of revenue and damage to reputation. </a:t>
            </a:r>
            <a:endParaRPr lang="en-US" dirty="0" smtClean="0">
              <a:latin typeface="MarkForMC Nrw O" panose="020B0506020201010104" pitchFamily="34" charset="0"/>
            </a:endParaRPr>
          </a:p>
          <a:p>
            <a:pPr lvl="3">
              <a:spcAft>
                <a:spcPts val="600"/>
              </a:spcAft>
            </a:pPr>
            <a:endParaRPr lang="en-US" sz="800" dirty="0" smtClean="0">
              <a:latin typeface="MarkForMC Nrw O" panose="020B0506020201010104" pitchFamily="34" charset="0"/>
            </a:endParaRPr>
          </a:p>
          <a:p>
            <a:pPr lvl="3">
              <a:spcAft>
                <a:spcPts val="600"/>
              </a:spcAft>
            </a:pPr>
            <a:r>
              <a:rPr lang="en-US" dirty="0" smtClean="0">
                <a:latin typeface="MarkForMC Nrw O" panose="020B0506020201010104" pitchFamily="34" charset="0"/>
              </a:rPr>
              <a:t>Every year, upwards of $2 trillion is laundered globally.</a:t>
            </a:r>
            <a:r>
              <a:rPr lang="en-US" baseline="30000" dirty="0" smtClean="0">
                <a:latin typeface="MarkForMC Nrw O" panose="020B0506020201010104" pitchFamily="34" charset="0"/>
              </a:rPr>
              <a:t>1</a:t>
            </a:r>
            <a:r>
              <a:rPr lang="en-US" dirty="0" smtClean="0">
                <a:latin typeface="MarkForMC Nrw O" panose="020B0506020201010104" pitchFamily="34" charset="0"/>
              </a:rPr>
              <a:t> This </a:t>
            </a:r>
            <a:r>
              <a:rPr lang="en-US" dirty="0">
                <a:latin typeface="MarkForMC Nrw O" panose="020B0506020201010104" pitchFamily="34" charset="0"/>
              </a:rPr>
              <a:t>rapid growth significantly increases organizational exposure to non-compliance</a:t>
            </a:r>
            <a:r>
              <a:rPr lang="en-US" dirty="0" smtClean="0">
                <a:latin typeface="MarkForMC Nrw O" panose="020B0506020201010104" pitchFamily="34" charset="0"/>
              </a:rPr>
              <a:t>.</a:t>
            </a:r>
            <a:r>
              <a:rPr lang="en-US" sz="1400" dirty="0"/>
              <a:t> </a:t>
            </a:r>
            <a:r>
              <a:rPr lang="en-US" dirty="0"/>
              <a:t>Global regulatory fines and monetary penalties for anti-money laundering and sanctions violations </a:t>
            </a:r>
            <a:r>
              <a:rPr lang="en-US" dirty="0" smtClean="0"/>
              <a:t>are </a:t>
            </a:r>
            <a:r>
              <a:rPr lang="en-US" dirty="0"/>
              <a:t>resulting in significant revenue loss and reputation damage, </a:t>
            </a:r>
            <a:r>
              <a:rPr lang="en-US" dirty="0">
                <a:cs typeface="Mark Offc For MC Light" charset="0"/>
              </a:rPr>
              <a:t>easily exceeding $26 </a:t>
            </a:r>
            <a:r>
              <a:rPr lang="en-US" dirty="0" smtClean="0">
                <a:cs typeface="Mark Offc For MC Light" charset="0"/>
              </a:rPr>
              <a:t>billion.</a:t>
            </a:r>
            <a:r>
              <a:rPr lang="en-US" baseline="30000" dirty="0" smtClean="0">
                <a:cs typeface="Mark Offc For MC Light" charset="0"/>
              </a:rPr>
              <a:t>2</a:t>
            </a:r>
            <a:endParaRPr lang="en-US" dirty="0"/>
          </a:p>
          <a:p>
            <a:pPr lvl="3">
              <a:spcAft>
                <a:spcPts val="600"/>
              </a:spcAft>
            </a:pPr>
            <a:endParaRPr lang="en-US" dirty="0">
              <a:latin typeface="MarkForMC Nrw O" panose="020B0506020201010104" pitchFamily="34" charset="0"/>
            </a:endParaRPr>
          </a:p>
        </p:txBody>
      </p:sp>
      <p:sp>
        <p:nvSpPr>
          <p:cNvPr id="39" name="Oval 27"/>
          <p:cNvSpPr/>
          <p:nvPr/>
        </p:nvSpPr>
        <p:spPr bwMode="gray">
          <a:xfrm>
            <a:off x="5536997" y="0"/>
            <a:ext cx="2247900" cy="2400300"/>
          </a:xfrm>
          <a:custGeom>
            <a:avLst/>
            <a:gdLst/>
            <a:ahLst/>
            <a:cxnLst/>
            <a:rect l="l" t="t" r="r" b="b"/>
            <a:pathLst>
              <a:path w="2247900" h="2400300">
                <a:moveTo>
                  <a:pt x="728641" y="0"/>
                </a:moveTo>
                <a:lnTo>
                  <a:pt x="2247900" y="0"/>
                </a:lnTo>
                <a:lnTo>
                  <a:pt x="2247900" y="2400300"/>
                </a:lnTo>
                <a:lnTo>
                  <a:pt x="466306" y="2400300"/>
                </a:lnTo>
                <a:lnTo>
                  <a:pt x="448229" y="2383871"/>
                </a:lnTo>
                <a:cubicBezTo>
                  <a:pt x="171290" y="2106932"/>
                  <a:pt x="0" y="1724345"/>
                  <a:pt x="0" y="1301750"/>
                </a:cubicBezTo>
                <a:cubicBezTo>
                  <a:pt x="0" y="773507"/>
                  <a:pt x="267641" y="307775"/>
                  <a:pt x="674717" y="32760"/>
                </a:cubicBezTo>
                <a:close/>
              </a:path>
            </a:pathLst>
          </a:custGeom>
          <a:blipFill rotWithShape="1">
            <a:blip r:embed="rId2"/>
            <a:srcRect/>
            <a:stretch>
              <a:fillRect t="-4456" r="-20630" b="-1617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255788" y="2742997"/>
            <a:ext cx="7004127" cy="1574568"/>
          </a:xfrm>
        </p:spPr>
        <p:txBody>
          <a:bodyPr/>
          <a:lstStyle/>
          <a:p>
            <a:pPr lvl="1"/>
            <a:r>
              <a:rPr lang="en-US" sz="1400" dirty="0">
                <a:latin typeface="Mark Offc For MC Light" panose="020B0504020101010102" pitchFamily="34" charset="0"/>
              </a:rPr>
              <a:t>Rapid growth in money laundering </a:t>
            </a:r>
            <a:r>
              <a:rPr lang="en-US" sz="1400" dirty="0" smtClean="0">
                <a:latin typeface="Mark Offc For MC Light" panose="020B0504020101010102" pitchFamily="34" charset="0"/>
              </a:rPr>
              <a:t>activity is </a:t>
            </a:r>
            <a:r>
              <a:rPr lang="en-US" sz="1400" dirty="0">
                <a:latin typeface="Mark Offc For MC Light" panose="020B0504020101010102" pitchFamily="34" charset="0"/>
              </a:rPr>
              <a:t>significantly </a:t>
            </a:r>
            <a:r>
              <a:rPr lang="en-US" sz="1400" dirty="0" smtClean="0">
                <a:latin typeface="Mark Offc For MC Light" panose="020B0504020101010102" pitchFamily="34" charset="0"/>
              </a:rPr>
              <a:t>increasing organizations’ exposure—requiring </a:t>
            </a:r>
            <a:r>
              <a:rPr lang="en-US" sz="1400" dirty="0">
                <a:latin typeface="Mark Offc For MC Light" panose="020B0504020101010102" pitchFamily="34" charset="0"/>
              </a:rPr>
              <a:t>new technology to keep pace and remain compliant. </a:t>
            </a:r>
            <a:r>
              <a:rPr lang="en-US" sz="1400" dirty="0" smtClean="0">
                <a:latin typeface="Mark Offc For MC Light" panose="020B0504020101010102" pitchFamily="34" charset="0"/>
              </a:rPr>
              <a:t>Failure </a:t>
            </a:r>
            <a:r>
              <a:rPr lang="en-US" sz="1400" dirty="0">
                <a:latin typeface="Mark Offc For MC Light" panose="020B0504020101010102" pitchFamily="34" charset="0"/>
              </a:rPr>
              <a:t>to detect and report potentially suspicious activity may result in tremendous revenue loss due to increasing fines and immeasurable reputational damage. </a:t>
            </a:r>
            <a:r>
              <a:rPr lang="en-US" sz="1400" dirty="0" smtClean="0">
                <a:latin typeface="Mark Offc For MC Light" panose="020B0504020101010102" pitchFamily="34" charset="0"/>
              </a:rPr>
              <a:t>Mastercard AML </a:t>
            </a:r>
            <a:r>
              <a:rPr lang="en-US" sz="1400" dirty="0">
                <a:latin typeface="Mark Offc For MC Light" panose="020B0504020101010102" pitchFamily="34" charset="0"/>
              </a:rPr>
              <a:t>Net </a:t>
            </a:r>
            <a:r>
              <a:rPr lang="en-US" sz="1400" dirty="0" smtClean="0">
                <a:latin typeface="Mark Offc For MC Light" panose="020B0504020101010102" pitchFamily="34" charset="0"/>
              </a:rPr>
              <a:t>provides advanced technologies and resources to help organizations improve </a:t>
            </a:r>
            <a:r>
              <a:rPr lang="en-US" sz="1400" dirty="0">
                <a:latin typeface="Mark Offc For MC Light" panose="020B0504020101010102" pitchFamily="34" charset="0"/>
              </a:rPr>
              <a:t>compliance with AML and regulatory requirements. </a:t>
            </a:r>
            <a:endParaRPr lang="en-CA" sz="1400" dirty="0">
              <a:solidFill>
                <a:srgbClr val="FF0000"/>
              </a:solidFill>
              <a:latin typeface="Mark Offc For MC Light" panose="020B0504020101010102" pitchFamily="34" charset="0"/>
            </a:endParaRPr>
          </a:p>
        </p:txBody>
      </p:sp>
      <p:sp>
        <p:nvSpPr>
          <p:cNvPr id="23" name="Rectangle 22"/>
          <p:cNvSpPr/>
          <p:nvPr/>
        </p:nvSpPr>
        <p:spPr bwMode="gray">
          <a:xfrm>
            <a:off x="4011097" y="4954299"/>
            <a:ext cx="3105028" cy="3608947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solidFill>
                <a:srgbClr val="F7F7F7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043179" y="7088484"/>
            <a:ext cx="3062002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450"/>
              </a:spcBef>
            </a:pPr>
            <a:r>
              <a:rPr lang="en-US" sz="1600" b="1" dirty="0" smtClean="0">
                <a:solidFill>
                  <a:srgbClr val="171717"/>
                </a:solidFill>
                <a:latin typeface="MarkForMC Nrw O" charset="0"/>
                <a:ea typeface="MarkForMC Nrw O" charset="0"/>
                <a:cs typeface="MarkForMC Nrw O" charset="0"/>
              </a:rPr>
              <a:t>Fines and penalties for organizations globally         </a:t>
            </a:r>
            <a:r>
              <a:rPr lang="en-US" sz="1600" b="1" dirty="0" smtClean="0">
                <a:solidFill>
                  <a:schemeClr val="accent1"/>
                </a:solidFill>
                <a:latin typeface="MarkForMC Nrw O" charset="0"/>
                <a:ea typeface="MarkForMC Nrw O" charset="0"/>
                <a:cs typeface="MarkForMC Nrw O" charset="0"/>
              </a:rPr>
              <a:t>exceed </a:t>
            </a:r>
            <a:endParaRPr lang="en-US" sz="1600" b="1" dirty="0">
              <a:solidFill>
                <a:schemeClr val="accent1"/>
              </a:solidFill>
              <a:latin typeface="MarkForMC Nrw O" charset="0"/>
              <a:ea typeface="MarkForMC Nrw O" charset="0"/>
              <a:cs typeface="MarkForMC Nrw O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011096" y="7812311"/>
            <a:ext cx="30620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1"/>
                </a:solidFill>
                <a:latin typeface="Mark Offc For MC Light" charset="0"/>
                <a:ea typeface="Mark Offc For MC Light" charset="0"/>
                <a:cs typeface="Mark Offc For MC Light" charset="0"/>
              </a:rPr>
              <a:t>$26 billion</a:t>
            </a:r>
            <a:r>
              <a:rPr lang="en-US" sz="3000" baseline="30000" dirty="0">
                <a:solidFill>
                  <a:schemeClr val="accent1"/>
                </a:solidFill>
                <a:latin typeface="Mark Offc For MC Light" charset="0"/>
                <a:ea typeface="Mark Offc For MC Light" charset="0"/>
                <a:cs typeface="Mark Offc For MC Light" charset="0"/>
              </a:rPr>
              <a:t>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155534" y="5197665"/>
            <a:ext cx="2751210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450"/>
              </a:spcBef>
            </a:pPr>
            <a:r>
              <a:rPr lang="en-US" sz="1600" b="1" dirty="0" smtClean="0">
                <a:solidFill>
                  <a:srgbClr val="171717"/>
                </a:solidFill>
                <a:latin typeface="MarkForMC Nrw O" charset="0"/>
                <a:ea typeface="MarkForMC Nrw O" charset="0"/>
                <a:cs typeface="MarkForMC Nrw O" charset="0"/>
              </a:rPr>
              <a:t>Each year, up to</a:t>
            </a:r>
            <a:endParaRPr lang="en-US" sz="1600" b="1" dirty="0">
              <a:solidFill>
                <a:schemeClr val="accent1"/>
              </a:solidFill>
              <a:latin typeface="MarkForMC Nrw O" charset="0"/>
              <a:ea typeface="MarkForMC Nrw O" charset="0"/>
              <a:cs typeface="MarkForMC Nrw O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011096" y="5593438"/>
            <a:ext cx="31050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1"/>
                </a:solidFill>
                <a:latin typeface="Mark Offc For MC Light" charset="0"/>
                <a:ea typeface="Mark Offc For MC Light" charset="0"/>
                <a:cs typeface="Mark Offc For MC Light" charset="0"/>
              </a:rPr>
              <a:t>$2 trillion</a:t>
            </a:r>
            <a:r>
              <a:rPr lang="en-US" sz="3000" baseline="30000" dirty="0" smtClean="0">
                <a:solidFill>
                  <a:schemeClr val="accent1"/>
                </a:solidFill>
                <a:latin typeface="Mark Offc For MC Light" charset="0"/>
                <a:ea typeface="Mark Offc For MC Light" charset="0"/>
                <a:cs typeface="Mark Offc For MC Light" charset="0"/>
              </a:rPr>
              <a:t>1</a:t>
            </a:r>
            <a:endParaRPr lang="en-US" sz="3000" baseline="30000" dirty="0">
              <a:solidFill>
                <a:schemeClr val="accent1"/>
              </a:solidFill>
              <a:latin typeface="Mark Offc For MC Light" charset="0"/>
              <a:ea typeface="Mark Offc For MC Light" charset="0"/>
              <a:cs typeface="Mark Offc For MC Light" charset="0"/>
            </a:endParaRPr>
          </a:p>
        </p:txBody>
      </p:sp>
      <p:sp>
        <p:nvSpPr>
          <p:cNvPr id="18" name="Arc 17"/>
          <p:cNvSpPr/>
          <p:nvPr/>
        </p:nvSpPr>
        <p:spPr bwMode="gray">
          <a:xfrm>
            <a:off x="3679609" y="1073975"/>
            <a:ext cx="3393488" cy="2944231"/>
          </a:xfrm>
          <a:prstGeom prst="arc">
            <a:avLst>
              <a:gd name="adj1" fmla="val 11099809"/>
              <a:gd name="adj2" fmla="val 21265605"/>
            </a:avLst>
          </a:prstGeom>
          <a:ln w="1270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011095" y="6286300"/>
            <a:ext cx="3105029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450"/>
              </a:spcBef>
            </a:pPr>
            <a:r>
              <a:rPr lang="en-US" sz="1600" b="1" dirty="0">
                <a:solidFill>
                  <a:srgbClr val="171717"/>
                </a:solidFill>
                <a:latin typeface="MarkForMC Nrw O" charset="0"/>
                <a:ea typeface="MarkForMC Nrw O" charset="0"/>
                <a:cs typeface="MarkForMC Nrw O" charset="0"/>
              </a:rPr>
              <a:t>i</a:t>
            </a:r>
            <a:r>
              <a:rPr lang="en-US" sz="1600" b="1" dirty="0" smtClean="0">
                <a:solidFill>
                  <a:srgbClr val="171717"/>
                </a:solidFill>
                <a:latin typeface="MarkForMC Nrw O" charset="0"/>
                <a:ea typeface="MarkForMC Nrw O" charset="0"/>
                <a:cs typeface="MarkForMC Nrw O" charset="0"/>
              </a:rPr>
              <a:t>s laundered globally</a:t>
            </a:r>
            <a:endParaRPr lang="en-US" sz="1600" b="1" dirty="0">
              <a:solidFill>
                <a:schemeClr val="accent1"/>
              </a:solidFill>
              <a:latin typeface="MarkForMC Nrw O" charset="0"/>
              <a:ea typeface="MarkForMC Nrw O" charset="0"/>
              <a:cs typeface="MarkForMC Nrw O" charset="0"/>
            </a:endParaRPr>
          </a:p>
        </p:txBody>
      </p:sp>
      <p:cxnSp>
        <p:nvCxnSpPr>
          <p:cNvPr id="3" name="Straight Connector 2"/>
          <p:cNvCxnSpPr/>
          <p:nvPr/>
        </p:nvCxnSpPr>
        <p:spPr bwMode="gray">
          <a:xfrm flipV="1">
            <a:off x="4222209" y="6844020"/>
            <a:ext cx="2751210" cy="502"/>
          </a:xfrm>
          <a:prstGeom prst="line">
            <a:avLst/>
          </a:prstGeom>
          <a:ln w="127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23"/>
          <p:cNvSpPr>
            <a:spLocks noGrp="1"/>
          </p:cNvSpPr>
          <p:nvPr>
            <p:ph type="body" sz="quarter" idx="20"/>
          </p:nvPr>
        </p:nvSpPr>
        <p:spPr>
          <a:xfrm>
            <a:off x="241507" y="804672"/>
            <a:ext cx="4914153" cy="92846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CA" dirty="0" smtClean="0"/>
              <a:t>Helping organizations meet AML compliance requirements</a:t>
            </a:r>
            <a:endParaRPr lang="en-CA" dirty="0"/>
          </a:p>
        </p:txBody>
      </p:sp>
      <p:sp>
        <p:nvSpPr>
          <p:cNvPr id="19" name="TextBox 18"/>
          <p:cNvSpPr txBox="1"/>
          <p:nvPr/>
        </p:nvSpPr>
        <p:spPr bwMode="gray">
          <a:xfrm>
            <a:off x="2837982" y="9412328"/>
            <a:ext cx="4421933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2713" indent="-112713" algn="r">
              <a:lnSpc>
                <a:spcPct val="90000"/>
              </a:lnSpc>
              <a:buAutoNum type="arabicPeriod"/>
            </a:pPr>
            <a:r>
              <a:rPr lang="en-US" sz="600" cap="al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Money-Laundering </a:t>
            </a:r>
            <a:r>
              <a:rPr lang="en-US" sz="600" cap="al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and Globalization, United Nations Office on Drugs and Crime, </a:t>
            </a:r>
            <a:r>
              <a:rPr lang="en-US" sz="600" cap="al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2018.</a:t>
            </a:r>
          </a:p>
          <a:p>
            <a:pPr marL="112713" indent="-112713" algn="r">
              <a:lnSpc>
                <a:spcPct val="90000"/>
              </a:lnSpc>
              <a:buFontTx/>
              <a:buAutoNum type="arabicPeriod"/>
            </a:pPr>
            <a:r>
              <a:rPr lang="en-US" sz="600" cap="all" dirty="0">
                <a:solidFill>
                  <a:schemeClr val="tx1">
                    <a:lumMod val="50000"/>
                    <a:lumOff val="50000"/>
                  </a:schemeClr>
                </a:solidFill>
                <a:ea typeface="MarkForMC Nrw O" charset="0"/>
                <a:cs typeface="MarkForMC Nrw O" charset="0"/>
              </a:rPr>
              <a:t>a fine mess we’re in -  </a:t>
            </a:r>
            <a:r>
              <a:rPr lang="en-US" sz="600" cap="all" dirty="0" err="1">
                <a:solidFill>
                  <a:schemeClr val="tx1">
                    <a:lumMod val="50000"/>
                    <a:lumOff val="50000"/>
                  </a:schemeClr>
                </a:solidFill>
                <a:ea typeface="MarkForMC Nrw O" charset="0"/>
                <a:cs typeface="MarkForMC Nrw O" charset="0"/>
              </a:rPr>
              <a:t>aml</a:t>
            </a:r>
            <a:r>
              <a:rPr lang="en-US" sz="600" cap="all" dirty="0">
                <a:solidFill>
                  <a:schemeClr val="tx1">
                    <a:lumMod val="50000"/>
                    <a:lumOff val="50000"/>
                  </a:schemeClr>
                </a:solidFill>
                <a:ea typeface="MarkForMC Nrw O" charset="0"/>
                <a:cs typeface="MarkForMC Nrw O" charset="0"/>
              </a:rPr>
              <a:t>/</a:t>
            </a:r>
            <a:r>
              <a:rPr lang="en-US" sz="600" cap="all" dirty="0" err="1">
                <a:solidFill>
                  <a:schemeClr val="tx1">
                    <a:lumMod val="50000"/>
                    <a:lumOff val="50000"/>
                  </a:schemeClr>
                </a:solidFill>
                <a:ea typeface="MarkForMC Nrw O" charset="0"/>
                <a:cs typeface="MarkForMC Nrw O" charset="0"/>
              </a:rPr>
              <a:t>kyc</a:t>
            </a:r>
            <a:r>
              <a:rPr lang="en-US" sz="600" cap="all" dirty="0">
                <a:solidFill>
                  <a:schemeClr val="tx1">
                    <a:lumMod val="50000"/>
                    <a:lumOff val="50000"/>
                  </a:schemeClr>
                </a:solidFill>
                <a:ea typeface="MarkForMC Nrw O" charset="0"/>
                <a:cs typeface="MarkForMC Nrw O" charset="0"/>
              </a:rPr>
              <a:t> sanctions fines  (2008-2018), </a:t>
            </a:r>
            <a:r>
              <a:rPr lang="en-US" sz="600" cap="all" dirty="0" err="1">
                <a:solidFill>
                  <a:schemeClr val="tx1">
                    <a:lumMod val="50000"/>
                    <a:lumOff val="50000"/>
                  </a:schemeClr>
                </a:solidFill>
                <a:ea typeface="MarkForMC Nrw O" charset="0"/>
                <a:cs typeface="MarkForMC Nrw O" charset="0"/>
              </a:rPr>
              <a:t>fenergo</a:t>
            </a:r>
            <a:r>
              <a:rPr lang="en-US" sz="600" cap="all" dirty="0">
                <a:solidFill>
                  <a:schemeClr val="tx1">
                    <a:lumMod val="50000"/>
                    <a:lumOff val="50000"/>
                  </a:schemeClr>
                </a:solidFill>
                <a:ea typeface="MarkForMC Nrw O" charset="0"/>
                <a:cs typeface="MarkForMC Nrw O" charset="0"/>
              </a:rPr>
              <a:t>, 2018. </a:t>
            </a:r>
            <a:endParaRPr lang="en-US" sz="600" cap="all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Footer Placeholder 44"/>
          <p:cNvSpPr>
            <a:spLocks noGrp="1"/>
          </p:cNvSpPr>
          <p:nvPr>
            <p:ph type="ftr" sz="quarter" idx="3"/>
          </p:nvPr>
        </p:nvSpPr>
        <p:spPr>
          <a:xfrm>
            <a:off x="5775158" y="9740403"/>
            <a:ext cx="1297939" cy="286776"/>
          </a:xfrm>
        </p:spPr>
        <p:txBody>
          <a:bodyPr/>
          <a:lstStyle/>
          <a:p>
            <a:r>
              <a:rPr lang="en-US" dirty="0" smtClean="0"/>
              <a:t>mastercard </a:t>
            </a:r>
            <a:r>
              <a:rPr lang="en-US" dirty="0"/>
              <a:t>AML Net</a:t>
            </a:r>
          </a:p>
        </p:txBody>
      </p:sp>
    </p:spTree>
    <p:extLst>
      <p:ext uri="{BB962C8B-B14F-4D97-AF65-F5344CB8AC3E}">
        <p14:creationId xmlns:p14="http://schemas.microsoft.com/office/powerpoint/2010/main" val="218812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/>
          <p:cNvSpPr/>
          <p:nvPr/>
        </p:nvSpPr>
        <p:spPr bwMode="gray">
          <a:xfrm>
            <a:off x="255788" y="2061485"/>
            <a:ext cx="7086600" cy="3648199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solidFill>
                <a:srgbClr val="F7F7F7"/>
              </a:solidFill>
            </a:endParaRPr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B2DB24-5BB4-4F1B-973E-A10FA63DFB9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Mastercard AML net</a:t>
            </a:r>
          </a:p>
        </p:txBody>
      </p:sp>
      <p:sp>
        <p:nvSpPr>
          <p:cNvPr id="46" name="Content Placeholder 45"/>
          <p:cNvSpPr>
            <a:spLocks noGrp="1"/>
          </p:cNvSpPr>
          <p:nvPr>
            <p:ph idx="1"/>
          </p:nvPr>
        </p:nvSpPr>
        <p:spPr>
          <a:xfrm>
            <a:off x="255788" y="5983062"/>
            <a:ext cx="7086600" cy="705607"/>
          </a:xfrm>
        </p:spPr>
        <p:txBody>
          <a:bodyPr/>
          <a:lstStyle/>
          <a:p>
            <a:pPr lvl="1"/>
            <a:r>
              <a:rPr lang="en-US" dirty="0" smtClean="0"/>
              <a:t>The first and only global payment network to offer this type of anti-money laundering solution  </a:t>
            </a:r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1178696" y="3369168"/>
            <a:ext cx="5686128" cy="824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14337">
              <a:spcBef>
                <a:spcPts val="600"/>
              </a:spcBef>
              <a:spcAft>
                <a:spcPts val="600"/>
              </a:spcAft>
            </a:pPr>
            <a:r>
              <a:rPr lang="en-CA" sz="1400" b="1" kern="0" dirty="0">
                <a:solidFill>
                  <a:schemeClr val="accent1"/>
                </a:solidFill>
                <a:latin typeface="MarkForMC Nrw O" panose="020B0506020201010104" pitchFamily="34" charset="0"/>
                <a:ea typeface="MarkForMC Nrw O" charset="0"/>
                <a:cs typeface="MarkForMC Nrw O" charset="0"/>
              </a:rPr>
              <a:t>AML </a:t>
            </a:r>
            <a:r>
              <a:rPr lang="en-CA" sz="1400" b="1" kern="0" dirty="0" smtClean="0">
                <a:solidFill>
                  <a:schemeClr val="accent1"/>
                </a:solidFill>
                <a:latin typeface="MarkForMC Nrw O" panose="020B0506020201010104" pitchFamily="34" charset="0"/>
                <a:ea typeface="MarkForMC Nrw O" charset="0"/>
                <a:cs typeface="MarkForMC Nrw O" charset="0"/>
              </a:rPr>
              <a:t>Case Management</a:t>
            </a:r>
            <a:endParaRPr lang="en-CA" sz="1400" b="1" kern="0" dirty="0">
              <a:solidFill>
                <a:schemeClr val="accent1"/>
              </a:solidFill>
              <a:latin typeface="MarkForMC Nrw O" panose="020B0506020201010104" pitchFamily="34" charset="0"/>
              <a:ea typeface="MarkForMC Nrw O" charset="0"/>
              <a:cs typeface="MarkForMC Nrw O" charset="0"/>
            </a:endParaRPr>
          </a:p>
          <a:p>
            <a:pPr marL="0" lvl="1">
              <a:lnSpc>
                <a:spcPct val="110000"/>
              </a:lnSpc>
              <a:buSzPct val="150000"/>
            </a:pPr>
            <a:r>
              <a:rPr lang="en-CA" sz="1300" kern="0" dirty="0" smtClean="0">
                <a:solidFill>
                  <a:srgbClr val="171717"/>
                </a:solidFill>
                <a:latin typeface="MarkForMC Nrw O" panose="020B0506020201010104" pitchFamily="34" charset="0"/>
                <a:ea typeface="MarkForMC Nrw O" charset="0"/>
                <a:cs typeface="MarkForMC Nrw O" charset="0"/>
              </a:rPr>
              <a:t>Optimize investigation workflows using integrated, web-enabled management and reporting of </a:t>
            </a:r>
            <a:r>
              <a:rPr lang="en-CA" sz="1300" kern="0" dirty="0">
                <a:solidFill>
                  <a:srgbClr val="171717"/>
                </a:solidFill>
                <a:latin typeface="MarkForMC Nrw O" panose="020B0506020201010104" pitchFamily="34" charset="0"/>
                <a:ea typeface="MarkForMC Nrw O" charset="0"/>
                <a:cs typeface="MarkForMC Nrw O" charset="0"/>
              </a:rPr>
              <a:t>case loads and </a:t>
            </a:r>
            <a:r>
              <a:rPr lang="en-CA" sz="1300" kern="0" dirty="0" smtClean="0">
                <a:solidFill>
                  <a:srgbClr val="171717"/>
                </a:solidFill>
                <a:latin typeface="MarkForMC Nrw O" panose="020B0506020201010104" pitchFamily="34" charset="0"/>
                <a:ea typeface="MarkForMC Nrw O" charset="0"/>
                <a:cs typeface="MarkForMC Nrw O" charset="0"/>
              </a:rPr>
              <a:t>alerts.</a:t>
            </a:r>
            <a:endParaRPr lang="en-CA" sz="1300" dirty="0">
              <a:latin typeface="MarkForMC Nrw O" panose="020B05060202010101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166630" y="4332178"/>
            <a:ext cx="6033127" cy="1264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514337">
              <a:spcBef>
                <a:spcPts val="600"/>
              </a:spcBef>
              <a:spcAft>
                <a:spcPts val="600"/>
              </a:spcAft>
            </a:pPr>
            <a:r>
              <a:rPr lang="en-CA" sz="1400" b="1" kern="0" dirty="0">
                <a:solidFill>
                  <a:schemeClr val="accent1"/>
                </a:solidFill>
                <a:latin typeface="MarkForMC Nrw O" panose="020B0506020201010104" pitchFamily="34" charset="0"/>
                <a:ea typeface="MarkForMC Nrw O" charset="0"/>
                <a:cs typeface="MarkForMC Nrw O" charset="0"/>
              </a:rPr>
              <a:t>AML </a:t>
            </a:r>
            <a:r>
              <a:rPr lang="en-CA" sz="1400" b="1" kern="0" dirty="0" smtClean="0">
                <a:solidFill>
                  <a:schemeClr val="accent1"/>
                </a:solidFill>
                <a:latin typeface="MarkForMC Nrw O" panose="020B0506020201010104" pitchFamily="34" charset="0"/>
                <a:ea typeface="MarkForMC Nrw O" charset="0"/>
                <a:cs typeface="MarkForMC Nrw O" charset="0"/>
              </a:rPr>
              <a:t>Monitoring</a:t>
            </a:r>
            <a:endParaRPr lang="en-CA" sz="1400" kern="0" dirty="0" smtClean="0">
              <a:solidFill>
                <a:schemeClr val="accent1"/>
              </a:solidFill>
              <a:latin typeface="MarkForMC Nrw O" panose="020B0506020201010104" pitchFamily="34" charset="0"/>
              <a:ea typeface="MarkForMC Nrw O" charset="0"/>
              <a:cs typeface="MarkForMC Nrw O" charset="0"/>
            </a:endParaRPr>
          </a:p>
          <a:p>
            <a:pPr marL="0" lvl="1">
              <a:lnSpc>
                <a:spcPct val="110000"/>
              </a:lnSpc>
              <a:buSzPct val="150000"/>
            </a:pPr>
            <a:r>
              <a:rPr lang="en-CA" sz="1300" kern="0" dirty="0" smtClean="0">
                <a:latin typeface="MarkForMC Nrw O" panose="020B0506020201010104" pitchFamily="34" charset="0"/>
                <a:ea typeface="MarkForMC Nrw O" charset="0"/>
                <a:cs typeface="MarkForMC Nrw O" charset="0"/>
              </a:rPr>
              <a:t>Identify and detect potentially suspicious money laundering and terrorism financing behavior in transactions using money laundering models powered by artificial intelligence, decision-based analytics and customer-defined rules that leverage long-standing </a:t>
            </a:r>
            <a:r>
              <a:rPr lang="en-CA" sz="1300" kern="0" smtClean="0">
                <a:latin typeface="MarkForMC Nrw O" panose="020B0506020201010104" pitchFamily="34" charset="0"/>
                <a:ea typeface="MarkForMC Nrw O" charset="0"/>
                <a:cs typeface="MarkForMC Nrw O" charset="0"/>
              </a:rPr>
              <a:t>Mastercard industry </a:t>
            </a:r>
            <a:r>
              <a:rPr lang="en-CA" sz="1300" kern="0" dirty="0" smtClean="0">
                <a:latin typeface="MarkForMC Nrw O" panose="020B0506020201010104" pitchFamily="34" charset="0"/>
                <a:ea typeface="MarkForMC Nrw O" charset="0"/>
                <a:cs typeface="MarkForMC Nrw O" charset="0"/>
              </a:rPr>
              <a:t>expertise.</a:t>
            </a:r>
          </a:p>
        </p:txBody>
      </p:sp>
      <p:sp>
        <p:nvSpPr>
          <p:cNvPr id="59" name="Content Placeholder 21"/>
          <p:cNvSpPr>
            <a:spLocks noGrp="1"/>
          </p:cNvSpPr>
          <p:nvPr>
            <p:ph idx="1"/>
          </p:nvPr>
        </p:nvSpPr>
        <p:spPr>
          <a:xfrm>
            <a:off x="255909" y="666488"/>
            <a:ext cx="6564452" cy="449275"/>
          </a:xfrm>
        </p:spPr>
        <p:txBody>
          <a:bodyPr/>
          <a:lstStyle/>
          <a:p>
            <a:pPr lvl="3"/>
            <a:r>
              <a:rPr lang="en-US" sz="1800" dirty="0" smtClean="0">
                <a:latin typeface="Mark Offc For MC" charset="0"/>
                <a:ea typeface="Mark Offc For MC" charset="0"/>
                <a:cs typeface="Mark Offc For MC" charset="0"/>
              </a:rPr>
              <a:t>Advanced, automated tools help to ensure compliance</a:t>
            </a:r>
            <a:endParaRPr lang="en-US" sz="1800" dirty="0">
              <a:solidFill>
                <a:srgbClr val="FF0000"/>
              </a:solidFill>
              <a:latin typeface="Mark Offc For MC" charset="0"/>
              <a:ea typeface="Mark Offc For MC" charset="0"/>
              <a:cs typeface="Mark Offc For MC" charset="0"/>
            </a:endParaRPr>
          </a:p>
        </p:txBody>
      </p:sp>
      <p:pic>
        <p:nvPicPr>
          <p:cNvPr id="3" name="Picture 2" descr="moneymonitori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51" y="4503666"/>
            <a:ext cx="503324" cy="521118"/>
          </a:xfrm>
          <a:prstGeom prst="rect">
            <a:avLst/>
          </a:prstGeom>
        </p:spPr>
      </p:pic>
      <p:pic>
        <p:nvPicPr>
          <p:cNvPr id="4" name="Picture 3" descr="Algorith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29" y="3385489"/>
            <a:ext cx="677877" cy="677877"/>
          </a:xfrm>
          <a:prstGeom prst="rect">
            <a:avLst/>
          </a:prstGeom>
        </p:spPr>
      </p:pic>
      <p:pic>
        <p:nvPicPr>
          <p:cNvPr id="7" name="Picture 6" descr="Computeronly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79" y="2287034"/>
            <a:ext cx="531286" cy="447399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222771" y="2226602"/>
            <a:ext cx="5686128" cy="1044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514337">
              <a:spcBef>
                <a:spcPts val="600"/>
              </a:spcBef>
              <a:spcAft>
                <a:spcPts val="600"/>
              </a:spcAft>
            </a:pPr>
            <a:r>
              <a:rPr lang="en-CA" sz="1400" b="1" kern="0" dirty="0">
                <a:solidFill>
                  <a:schemeClr val="accent1"/>
                </a:solidFill>
                <a:latin typeface="MarkForMC Nrw O" panose="020B0506020201010104" pitchFamily="34" charset="0"/>
                <a:ea typeface="MarkForMC Nrw O" charset="0"/>
                <a:cs typeface="MarkForMC Nrw O" charset="0"/>
              </a:rPr>
              <a:t>AML </a:t>
            </a:r>
            <a:r>
              <a:rPr lang="en-CA" sz="1400" b="1" kern="0" dirty="0" smtClean="0">
                <a:solidFill>
                  <a:schemeClr val="accent1"/>
                </a:solidFill>
                <a:latin typeface="MarkForMC Nrw O" panose="020B0506020201010104" pitchFamily="34" charset="0"/>
                <a:ea typeface="MarkForMC Nrw O" charset="0"/>
                <a:cs typeface="MarkForMC Nrw O" charset="0"/>
              </a:rPr>
              <a:t>Watch List Screening</a:t>
            </a:r>
            <a:endParaRPr lang="en-CA" sz="1400" b="1" kern="0" dirty="0">
              <a:solidFill>
                <a:schemeClr val="accent1"/>
              </a:solidFill>
              <a:latin typeface="MarkForMC Nrw O" panose="020B0506020201010104" pitchFamily="34" charset="0"/>
              <a:ea typeface="MarkForMC Nrw O" charset="0"/>
              <a:cs typeface="MarkForMC Nrw O" charset="0"/>
            </a:endParaRPr>
          </a:p>
          <a:p>
            <a:pPr marL="0" lvl="1">
              <a:lnSpc>
                <a:spcPct val="110000"/>
              </a:lnSpc>
              <a:buSzPct val="150000"/>
            </a:pPr>
            <a:r>
              <a:rPr lang="en-CA" sz="1300" kern="0" dirty="0" smtClean="0">
                <a:solidFill>
                  <a:srgbClr val="171717"/>
                </a:solidFill>
                <a:latin typeface="MarkForMC Nrw O" panose="020B0506020201010104" pitchFamily="34" charset="0"/>
                <a:ea typeface="MarkForMC Nrw O" charset="0"/>
                <a:cs typeface="MarkForMC Nrw O" charset="0"/>
              </a:rPr>
              <a:t>Manage continual screening against published regulated sanctions lists utilizing </a:t>
            </a:r>
            <a:r>
              <a:rPr lang="en-CA" sz="1300" kern="0" dirty="0" smtClean="0">
                <a:latin typeface="MarkForMC Nrw O" charset="0"/>
                <a:ea typeface="MarkForMC Nrw O" charset="0"/>
                <a:cs typeface="MarkForMC Nrw O" charset="0"/>
              </a:rPr>
              <a:t>advanced </a:t>
            </a:r>
            <a:r>
              <a:rPr lang="en-CA" sz="1300" kern="0" dirty="0">
                <a:latin typeface="MarkForMC Nrw O" charset="0"/>
                <a:ea typeface="MarkForMC Nrw O" charset="0"/>
                <a:cs typeface="MarkForMC Nrw O" charset="0"/>
              </a:rPr>
              <a:t>watch list screening technology </a:t>
            </a:r>
            <a:r>
              <a:rPr lang="en-CA" sz="1300" kern="0" dirty="0" smtClean="0">
                <a:latin typeface="MarkForMC Nrw O" charset="0"/>
                <a:ea typeface="MarkForMC Nrw O" charset="0"/>
                <a:cs typeface="MarkForMC Nrw O" charset="0"/>
              </a:rPr>
              <a:t>such as </a:t>
            </a:r>
            <a:r>
              <a:rPr lang="en-CA" sz="1300" kern="0" dirty="0">
                <a:latin typeface="MarkForMC Nrw O" charset="0"/>
                <a:ea typeface="MarkForMC Nrw O" charset="0"/>
                <a:cs typeface="MarkForMC Nrw O" charset="0"/>
              </a:rPr>
              <a:t>phonetic algorithms, string matching and fuzzy </a:t>
            </a:r>
            <a:r>
              <a:rPr lang="en-CA" sz="1300" kern="0" dirty="0" smtClean="0">
                <a:latin typeface="MarkForMC Nrw O" charset="0"/>
                <a:ea typeface="MarkForMC Nrw O" charset="0"/>
                <a:cs typeface="MarkForMC Nrw O" charset="0"/>
              </a:rPr>
              <a:t>logic</a:t>
            </a:r>
            <a:r>
              <a:rPr lang="en-CA" sz="1300" kern="0" dirty="0" smtClean="0">
                <a:solidFill>
                  <a:srgbClr val="171717"/>
                </a:solidFill>
                <a:latin typeface="MarkForMC Nrw O" panose="020B0506020201010104" pitchFamily="34" charset="0"/>
                <a:ea typeface="MarkForMC Nrw O" charset="0"/>
                <a:cs typeface="MarkForMC Nrw O" charset="0"/>
              </a:rPr>
              <a:t>. </a:t>
            </a:r>
            <a:endParaRPr lang="en-CA" sz="1300" kern="0" dirty="0">
              <a:solidFill>
                <a:srgbClr val="171717"/>
              </a:solidFill>
              <a:latin typeface="MarkForMC Nrw O" panose="020B0506020201010104" pitchFamily="34" charset="0"/>
              <a:ea typeface="MarkForMC Nrw O" charset="0"/>
              <a:cs typeface="MarkForMC Nrw O" charset="0"/>
            </a:endParaRPr>
          </a:p>
        </p:txBody>
      </p:sp>
      <p:sp>
        <p:nvSpPr>
          <p:cNvPr id="25" name="Footer Placeholder 44"/>
          <p:cNvSpPr>
            <a:spLocks noGrp="1"/>
          </p:cNvSpPr>
          <p:nvPr>
            <p:ph type="ftr" sz="quarter" idx="3"/>
          </p:nvPr>
        </p:nvSpPr>
        <p:spPr>
          <a:xfrm>
            <a:off x="5775158" y="9740403"/>
            <a:ext cx="1297939" cy="286776"/>
          </a:xfrm>
        </p:spPr>
        <p:txBody>
          <a:bodyPr/>
          <a:lstStyle/>
          <a:p>
            <a:r>
              <a:rPr lang="en-US" dirty="0" smtClean="0"/>
              <a:t>mastercard </a:t>
            </a:r>
            <a:r>
              <a:rPr lang="en-US" dirty="0"/>
              <a:t>AML Net</a:t>
            </a:r>
          </a:p>
        </p:txBody>
      </p:sp>
      <p:sp>
        <p:nvSpPr>
          <p:cNvPr id="23" name="Text Placeholder 24"/>
          <p:cNvSpPr>
            <a:spLocks noGrp="1"/>
          </p:cNvSpPr>
          <p:nvPr>
            <p:ph type="body" sz="quarter" idx="4294967295"/>
          </p:nvPr>
        </p:nvSpPr>
        <p:spPr>
          <a:xfrm>
            <a:off x="283456" y="6716256"/>
            <a:ext cx="7058932" cy="2006355"/>
          </a:xfrm>
          <a:prstGeom prst="rect">
            <a:avLst/>
          </a:prstGeom>
        </p:spPr>
        <p:txBody>
          <a:bodyPr/>
          <a:lstStyle/>
          <a:p>
            <a:pPr lvl="2">
              <a:spcAft>
                <a:spcPts val="1200"/>
              </a:spcAft>
            </a:pPr>
            <a:r>
              <a:rPr lang="en-US" sz="1400" b="0" dirty="0" smtClean="0">
                <a:latin typeface="MarkForMC Nrw O" panose="020B0506020201010104" pitchFamily="34" charset="0"/>
              </a:rPr>
              <a:t>AML Net can help organizations: </a:t>
            </a:r>
            <a:endParaRPr lang="en-US" sz="1400" b="0" dirty="0">
              <a:latin typeface="MarkForMC Nrw O" panose="020B0506020201010104" pitchFamily="34" charset="0"/>
            </a:endParaRPr>
          </a:p>
          <a:p>
            <a:pPr marL="285750" lvl="1" indent="-285750">
              <a:spcAft>
                <a:spcPts val="1200"/>
              </a:spcAft>
              <a:buSzPct val="150000"/>
              <a:buFont typeface="Arial" panose="020B0604020202020204" pitchFamily="34" charset="0"/>
              <a:buChar char="•"/>
            </a:pPr>
            <a:r>
              <a:rPr lang="en-CA" sz="1400" b="1" dirty="0" smtClean="0">
                <a:latin typeface="MarkForMC Nrw O" panose="020B0506020201010104" pitchFamily="34" charset="0"/>
              </a:rPr>
              <a:t>Increase </a:t>
            </a:r>
            <a:r>
              <a:rPr lang="en-CA" sz="1400" b="1" dirty="0">
                <a:latin typeface="MarkForMC Nrw O" panose="020B0506020201010104" pitchFamily="34" charset="0"/>
              </a:rPr>
              <a:t>detection accuracy </a:t>
            </a:r>
            <a:r>
              <a:rPr lang="en-CA" sz="1300" dirty="0">
                <a:latin typeface="MarkForMC Nrw O" panose="020B0506020201010104" pitchFamily="34" charset="0"/>
              </a:rPr>
              <a:t>and reduce false positives, helping to reduce compliance costs, avoid penalties and reputational </a:t>
            </a:r>
            <a:r>
              <a:rPr lang="en-CA" sz="1300" dirty="0" smtClean="0">
                <a:latin typeface="MarkForMC Nrw O" panose="020B0506020201010104" pitchFamily="34" charset="0"/>
              </a:rPr>
              <a:t>damage</a:t>
            </a:r>
          </a:p>
          <a:p>
            <a:pPr marL="285750" lvl="1" indent="-285750">
              <a:spcAft>
                <a:spcPts val="1200"/>
              </a:spcAft>
              <a:buSzPct val="150000"/>
              <a:buFont typeface="Arial" panose="020B0604020202020204" pitchFamily="34" charset="0"/>
              <a:buChar char="•"/>
            </a:pPr>
            <a:r>
              <a:rPr lang="en-CA" sz="1400" b="1" dirty="0" smtClean="0">
                <a:latin typeface="MarkForMC Nrw O" panose="020B0506020201010104" pitchFamily="34" charset="0"/>
                <a:ea typeface="Mark Offc For MC Light" charset="0"/>
                <a:cs typeface="Mark Offc For MC Light" charset="0"/>
              </a:rPr>
              <a:t>Reduce </a:t>
            </a:r>
            <a:r>
              <a:rPr lang="en-CA" sz="1400" b="1" dirty="0">
                <a:latin typeface="MarkForMC Nrw O" panose="020B0506020201010104" pitchFamily="34" charset="0"/>
                <a:ea typeface="Mark Offc For MC Light" charset="0"/>
                <a:cs typeface="Mark Offc For MC Light" charset="0"/>
              </a:rPr>
              <a:t>back-office investigation costs </a:t>
            </a:r>
            <a:r>
              <a:rPr lang="en-CA" sz="1300" dirty="0">
                <a:latin typeface="MarkForMC Nrw O" panose="020B0506020201010104" pitchFamily="34" charset="0"/>
                <a:ea typeface="Mark Offc For MC Light" charset="0"/>
                <a:cs typeface="Mark Offc For MC Light" charset="0"/>
              </a:rPr>
              <a:t>caused by false </a:t>
            </a:r>
            <a:r>
              <a:rPr lang="en-CA" sz="1300" dirty="0" smtClean="0">
                <a:latin typeface="MarkForMC Nrw O" panose="020B0506020201010104" pitchFamily="34" charset="0"/>
                <a:ea typeface="Mark Offc For MC Light" charset="0"/>
                <a:cs typeface="Mark Offc For MC Light" charset="0"/>
              </a:rPr>
              <a:t>positives</a:t>
            </a:r>
          </a:p>
          <a:p>
            <a:pPr marL="285750" lvl="1" indent="-285750">
              <a:spcAft>
                <a:spcPts val="1200"/>
              </a:spcAft>
              <a:buSzPct val="150000"/>
              <a:buFont typeface="Arial" panose="020B0604020202020204" pitchFamily="34" charset="0"/>
              <a:buChar char="•"/>
            </a:pPr>
            <a:r>
              <a:rPr lang="en-CA" sz="1400" b="1" dirty="0" smtClean="0">
                <a:latin typeface="MarkForMC Nrw O" panose="020B0506020201010104" pitchFamily="34" charset="0"/>
                <a:ea typeface="Mark Offc For MC Light" charset="0"/>
                <a:cs typeface="Mark Offc For MC Light" charset="0"/>
              </a:rPr>
              <a:t>Improve </a:t>
            </a:r>
            <a:r>
              <a:rPr lang="en-CA" sz="1400" b="1" dirty="0">
                <a:latin typeface="MarkForMC Nrw O" panose="020B0506020201010104" pitchFamily="34" charset="0"/>
                <a:ea typeface="Mark Offc For MC Light" charset="0"/>
                <a:cs typeface="Mark Offc For MC Light" charset="0"/>
              </a:rPr>
              <a:t>audit quality </a:t>
            </a:r>
            <a:r>
              <a:rPr lang="en-CA" sz="1300" dirty="0">
                <a:latin typeface="MarkForMC Nrw O" panose="020B0506020201010104" pitchFamily="34" charset="0"/>
                <a:ea typeface="Mark Offc For MC Light" charset="0"/>
                <a:cs typeface="Mark Offc For MC Light" charset="0"/>
              </a:rPr>
              <a:t>and case management for better </a:t>
            </a:r>
            <a:r>
              <a:rPr lang="en-CA" sz="1300" dirty="0" smtClean="0">
                <a:latin typeface="MarkForMC Nrw O" panose="020B0506020201010104" pitchFamily="34" charset="0"/>
                <a:ea typeface="Mark Offc For MC Light" charset="0"/>
                <a:cs typeface="Mark Offc For MC Light" charset="0"/>
              </a:rPr>
              <a:t>compliance</a:t>
            </a:r>
          </a:p>
          <a:p>
            <a:pPr marL="285750" lvl="1" indent="-285750">
              <a:spcAft>
                <a:spcPts val="1200"/>
              </a:spcAft>
              <a:buSzPct val="150000"/>
              <a:buFont typeface="Arial" panose="020B0604020202020204" pitchFamily="34" charset="0"/>
              <a:buChar char="•"/>
            </a:pPr>
            <a:r>
              <a:rPr lang="en-CA" sz="1400" b="1" dirty="0">
                <a:latin typeface="MarkForMC Nrw O" panose="020B0506020201010104" pitchFamily="34" charset="0"/>
              </a:rPr>
              <a:t>Streamline and simplify compliance </a:t>
            </a:r>
            <a:r>
              <a:rPr lang="en-CA" sz="1400" b="1" dirty="0" smtClean="0">
                <a:latin typeface="MarkForMC Nrw O" panose="020B0506020201010104" pitchFamily="34" charset="0"/>
              </a:rPr>
              <a:t>efforts,</a:t>
            </a:r>
            <a:r>
              <a:rPr lang="en-CA" sz="1400" dirty="0" smtClean="0">
                <a:latin typeface="MarkForMC Nrw O" panose="020B0506020201010104" pitchFamily="34" charset="0"/>
              </a:rPr>
              <a:t> </a:t>
            </a:r>
            <a:r>
              <a:rPr lang="en-CA" sz="1300" dirty="0">
                <a:latin typeface="MarkForMC Nrw O" panose="020B0506020201010104" pitchFamily="34" charset="0"/>
              </a:rPr>
              <a:t>reducing the need for multiple </a:t>
            </a:r>
            <a:r>
              <a:rPr lang="en-CA" sz="1300" dirty="0" smtClean="0">
                <a:latin typeface="MarkForMC Nrw O" panose="020B0506020201010104" pitchFamily="34" charset="0"/>
              </a:rPr>
              <a:t>systems</a:t>
            </a:r>
            <a:endParaRPr lang="en-CA" sz="1300" dirty="0">
              <a:latin typeface="MarkForMC Nrw O" panose="020B0506020201010104" pitchFamily="34" charset="0"/>
            </a:endParaRPr>
          </a:p>
        </p:txBody>
      </p:sp>
      <p:sp>
        <p:nvSpPr>
          <p:cNvPr id="17" name="Text Placeholder 24"/>
          <p:cNvSpPr>
            <a:spLocks noGrp="1"/>
          </p:cNvSpPr>
          <p:nvPr>
            <p:ph type="body" sz="quarter" idx="4294967295"/>
          </p:nvPr>
        </p:nvSpPr>
        <p:spPr>
          <a:xfrm>
            <a:off x="274959" y="1154064"/>
            <a:ext cx="6706021" cy="687739"/>
          </a:xfrm>
          <a:prstGeom prst="rect">
            <a:avLst/>
          </a:prstGeom>
        </p:spPr>
        <p:txBody>
          <a:bodyPr/>
          <a:lstStyle/>
          <a:p>
            <a:pPr lvl="2"/>
            <a:r>
              <a:rPr lang="en-US" sz="1300" b="0" dirty="0" smtClean="0"/>
              <a:t>AML Net</a:t>
            </a:r>
            <a:r>
              <a:rPr lang="en-US" sz="1300" b="0" dirty="0"/>
              <a:t> </a:t>
            </a:r>
            <a:r>
              <a:rPr lang="en-US" sz="1300" b="0" dirty="0" smtClean="0"/>
              <a:t>helps </a:t>
            </a:r>
            <a:r>
              <a:rPr lang="en-US" sz="1300" b="0" dirty="0"/>
              <a:t>organizations better comply with ever-changing global regulatory demands </a:t>
            </a:r>
            <a:r>
              <a:rPr lang="en-US" sz="1300" b="0" dirty="0" smtClean="0"/>
              <a:t>by providing advanced sanctions screening, integrated case management and artificial </a:t>
            </a:r>
            <a:r>
              <a:rPr lang="en-US" sz="1300" b="0" dirty="0"/>
              <a:t>intelligence-based </a:t>
            </a:r>
            <a:r>
              <a:rPr lang="en-US" sz="1300" b="0" dirty="0" smtClean="0"/>
              <a:t>models and </a:t>
            </a:r>
            <a:r>
              <a:rPr lang="en-US" sz="1300" b="0" dirty="0"/>
              <a:t>custom </a:t>
            </a:r>
            <a:r>
              <a:rPr lang="en-US" sz="1300" b="0" dirty="0" smtClean="0"/>
              <a:t>rules.</a:t>
            </a:r>
            <a:endParaRPr lang="en-US" sz="1300" b="0" dirty="0">
              <a:latin typeface="MarkForMC Nrw O" panose="020B05060202010101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 bwMode="gray">
          <a:xfrm>
            <a:off x="255788" y="8967398"/>
            <a:ext cx="5353966" cy="2723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ts val="450"/>
              </a:spcBef>
            </a:pPr>
            <a:r>
              <a:rPr lang="en-US" sz="1300" b="1" dirty="0">
                <a:latin typeface="MarkForMC Nrw O" charset="0"/>
                <a:ea typeface="MarkForMC Nrw O" charset="0"/>
                <a:cs typeface="MarkForMC Nrw O" charset="0"/>
              </a:rPr>
              <a:t>For more </a:t>
            </a:r>
            <a:r>
              <a:rPr lang="en-US" sz="1300" b="1" dirty="0" smtClean="0">
                <a:latin typeface="MarkForMC Nrw O" charset="0"/>
                <a:ea typeface="MarkForMC Nrw O" charset="0"/>
                <a:cs typeface="MarkForMC Nrw O" charset="0"/>
              </a:rPr>
              <a:t>information, contact </a:t>
            </a:r>
            <a:r>
              <a:rPr lang="en-US" sz="1300" b="1" dirty="0">
                <a:latin typeface="MarkForMC Nrw O" charset="0"/>
                <a:ea typeface="MarkForMC Nrw O" charset="0"/>
                <a:cs typeface="MarkForMC Nrw O" charset="0"/>
              </a:rPr>
              <a:t>your Mastercard account representative. </a:t>
            </a:r>
          </a:p>
        </p:txBody>
      </p:sp>
    </p:spTree>
    <p:extLst>
      <p:ext uri="{BB962C8B-B14F-4D97-AF65-F5344CB8AC3E}">
        <p14:creationId xmlns:p14="http://schemas.microsoft.com/office/powerpoint/2010/main" val="105599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c_template">
  <a:themeElements>
    <a:clrScheme name="Mastercard 2016 Aug 19">
      <a:dk1>
        <a:srgbClr val="171717"/>
      </a:dk1>
      <a:lt1>
        <a:srgbClr val="F7F7F7"/>
      </a:lt1>
      <a:dk2>
        <a:srgbClr val="171717"/>
      </a:dk2>
      <a:lt2>
        <a:srgbClr val="D22A2F"/>
      </a:lt2>
      <a:accent1>
        <a:srgbClr val="FF671B"/>
      </a:accent1>
      <a:accent2>
        <a:srgbClr val="F38B00"/>
      </a:accent2>
      <a:accent3>
        <a:srgbClr val="FFC81F"/>
      </a:accent3>
      <a:accent4>
        <a:srgbClr val="8DB92E"/>
      </a:accent4>
      <a:accent5>
        <a:srgbClr val="4FCDB0"/>
      </a:accent5>
      <a:accent6>
        <a:srgbClr val="E8E8E8"/>
      </a:accent6>
      <a:hlink>
        <a:srgbClr val="0563C1"/>
      </a:hlink>
      <a:folHlink>
        <a:srgbClr val="E8E8E8"/>
      </a:folHlink>
    </a:clrScheme>
    <a:fontScheme name="Custom 1">
      <a:majorFont>
        <a:latin typeface="Mark Offc For MC"/>
        <a:ea typeface=""/>
        <a:cs typeface=""/>
      </a:majorFont>
      <a:minorFont>
        <a:latin typeface="MarkForMC Nr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gray">
        <a:ln>
          <a:noFill/>
        </a:ln>
      </a:spPr>
      <a:bodyPr rtlCol="0" anchor="ctr"/>
      <a:lstStyle>
        <a:defPPr algn="ctr">
          <a:defRPr sz="14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12700"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none" rtlCol="0">
        <a:spAutoFit/>
      </a:bodyPr>
      <a:lstStyle>
        <a:defPPr>
          <a:lnSpc>
            <a:spcPct val="90000"/>
          </a:lnSpc>
          <a:spcBef>
            <a:spcPts val="600"/>
          </a:spcBef>
          <a:defRPr sz="1400" dirty="0" smtClean="0">
            <a:latin typeface="MarkForMC Nrw"/>
            <a:cs typeface="MarkForMC Nrw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C_External_Sales_Summary_Dec16.pptx" id="{29555492-8D75-B841-9C7D-218C445AEC52}" vid="{7578248B-BD64-FB4A-B3FD-DAA6D864A161}"/>
    </a:ext>
  </a:extLst>
</a:theme>
</file>

<file path=ppt/theme/theme2.xml><?xml version="1.0" encoding="utf-8"?>
<a:theme xmlns:a="http://schemas.openxmlformats.org/drawingml/2006/main" name="Office Theme">
  <a:themeElements>
    <a:clrScheme name="Mastercard 2016 Aug 19">
      <a:dk1>
        <a:srgbClr val="171717"/>
      </a:dk1>
      <a:lt1>
        <a:srgbClr val="F7F7F7"/>
      </a:lt1>
      <a:dk2>
        <a:srgbClr val="171717"/>
      </a:dk2>
      <a:lt2>
        <a:srgbClr val="D22A2F"/>
      </a:lt2>
      <a:accent1>
        <a:srgbClr val="FF671B"/>
      </a:accent1>
      <a:accent2>
        <a:srgbClr val="F38B00"/>
      </a:accent2>
      <a:accent3>
        <a:srgbClr val="FFC81F"/>
      </a:accent3>
      <a:accent4>
        <a:srgbClr val="8DB92E"/>
      </a:accent4>
      <a:accent5>
        <a:srgbClr val="4FCDB0"/>
      </a:accent5>
      <a:accent6>
        <a:srgbClr val="E8E8E8"/>
      </a:accent6>
      <a:hlink>
        <a:srgbClr val="0563C1"/>
      </a:hlink>
      <a:folHlink>
        <a:srgbClr val="E8E8E8"/>
      </a:folHlink>
    </a:clrScheme>
    <a:fontScheme name="Mastercard 2016 Mark Offc Sept10">
      <a:majorFont>
        <a:latin typeface="Mark Offc For MC Light"/>
        <a:ea typeface=""/>
        <a:cs typeface=""/>
      </a:majorFont>
      <a:minorFont>
        <a:latin typeface="MarkForMC Nrw PP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Mastercard 2016 Aug 19">
      <a:dk1>
        <a:srgbClr val="171717"/>
      </a:dk1>
      <a:lt1>
        <a:srgbClr val="F7F7F7"/>
      </a:lt1>
      <a:dk2>
        <a:srgbClr val="171717"/>
      </a:dk2>
      <a:lt2>
        <a:srgbClr val="D22A2F"/>
      </a:lt2>
      <a:accent1>
        <a:srgbClr val="FF671B"/>
      </a:accent1>
      <a:accent2>
        <a:srgbClr val="F38B00"/>
      </a:accent2>
      <a:accent3>
        <a:srgbClr val="FFC81F"/>
      </a:accent3>
      <a:accent4>
        <a:srgbClr val="8DB92E"/>
      </a:accent4>
      <a:accent5>
        <a:srgbClr val="4FCDB0"/>
      </a:accent5>
      <a:accent6>
        <a:srgbClr val="E8E8E8"/>
      </a:accent6>
      <a:hlink>
        <a:srgbClr val="0563C1"/>
      </a:hlink>
      <a:folHlink>
        <a:srgbClr val="E8E8E8"/>
      </a:folHlink>
    </a:clrScheme>
    <a:fontScheme name="Mastercard 2016 Mark Offc Sept10">
      <a:majorFont>
        <a:latin typeface="Mark Offc For MC Light"/>
        <a:ea typeface=""/>
        <a:cs typeface=""/>
      </a:majorFont>
      <a:minorFont>
        <a:latin typeface="MarkForMC Nrw PP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MC_External_Sales_Summary_US_Letter_A</Template>
  <TotalTime>1180</TotalTime>
  <Words>449</Words>
  <Application>Microsoft Office PowerPoint</Application>
  <PresentationFormat>Custom</PresentationFormat>
  <Paragraphs>33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Mark Offc For MC</vt:lpstr>
      <vt:lpstr>MarkForMC Nrw</vt:lpstr>
      <vt:lpstr>MarkForMC Nrw O</vt:lpstr>
      <vt:lpstr>Mark Offc For MC Light</vt:lpstr>
      <vt:lpstr>Arial</vt:lpstr>
      <vt:lpstr>mc_template</vt:lpstr>
      <vt:lpstr>Mastercard® AML Net</vt:lpstr>
      <vt:lpstr>Mastercard AML net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AML Net External Summary Global</dc:title>
  <dc:creator>Kent, Veronica</dc:creator>
  <cp:lastModifiedBy>Davies, Candace</cp:lastModifiedBy>
  <cp:revision>110</cp:revision>
  <cp:lastPrinted>2016-12-20T11:40:55Z</cp:lastPrinted>
  <dcterms:created xsi:type="dcterms:W3CDTF">2017-02-07T19:33:18Z</dcterms:created>
  <dcterms:modified xsi:type="dcterms:W3CDTF">2019-03-29T23:52:26Z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c_template_date">
    <vt:lpwstr>20160927</vt:lpwstr>
  </property>
  <property fmtid="{D5CDD505-2E9C-101B-9397-08002B2CF9AE}" pid="3" name="rev">
    <vt:i4>7</vt:i4>
  </property>
</Properties>
</file>