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Lst>
  <p:notesMasterIdLst>
    <p:notesMasterId r:id="rId7"/>
  </p:notesMasterIdLst>
  <p:handoutMasterIdLst>
    <p:handoutMasterId r:id="rId8"/>
  </p:handoutMasterIdLst>
  <p:sldIdLst>
    <p:sldId id="2147480097" r:id="rId5"/>
    <p:sldId id="2147480098" r:id="rId6"/>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B5302-64EA-5C9A-9547-CAD58106CADE}" name="Julianne Funk" initials="JF" userId="S::julianne.funk@mastercard.com::2cb09b4b-4ef1-41f3-8b08-20e06c7abc4d" providerId="AD"/>
  <p188:author id="{29C7A71F-4A12-67E2-52E6-25425F3D589A}" name="Adriana Blanco Maurisset" initials="AM" userId="S::adriana.blancomaurisset@mastercard.com::f4fb122b-ddc4-41f5-9e63-07053c9b26ce" providerId="AD"/>
  <p188:author id="{BA79ED27-7719-4749-9073-5D5F351D458B}" name="Michael Bouteneff [C]" initials="M[" userId="S::michael.bouteneff@mastercard.com::bf5af54a-32ab-4fb9-8546-a21b213d57db" providerId="AD"/>
  <p188:author id="{26E38429-4721-BFA4-6964-C65A0E80F894}" name="Daniel Soon" initials="" userId="S::Daniel.Soon@mastercard.com::9f62cf26-f2f5-4d3c-939d-54917ec0ee0c" providerId="AD"/>
  <p188:author id="{EB055E44-7767-02E9-0AF8-FAEBF124FF15}" name="Julianne Funk" initials="JF" userId="S::Julianne.Funk@mastercard.com::2cb09b4b-4ef1-41f3-8b08-20e06c7abc4d" providerId="AD"/>
  <p188:author id="{378E214C-97ED-E60A-6310-7C91DFB4C72A}" name="Jody Barnett" initials="JB" userId="S::jody.barnett@mastercard.com::36588ed5-f330-4c9c-93c1-76b69fb303ad" providerId="AD"/>
  <p188:author id="{288F7A5E-5AC6-9F4C-6E31-2DAFA3E44FA9}" name="Deann Donohue" initials="DD" userId="S::deann.donohue@mastercard.com::d0e0363b-94a9-40d1-bedb-8c6c9974ec20" providerId="AD"/>
  <p188:author id="{D2FF665F-2477-393A-5BEA-9A8A3E2A97FD}" name="Chapin Flynn" initials="" userId="S::Chapin.Flynn@mastercard.com::26787ce1-4b5b-4778-8dd3-5f98d0893c64" providerId="AD"/>
  <p188:author id="{15C6DE70-C42B-92BE-1477-02EDAA5D3CCF}" name="Jillian Gibney" initials="JG" userId="S::jillian.gibney@mastercard.com::3dd8f826-3b82-4c17-8154-19ffdbac10c9" providerId="AD"/>
  <p188:author id="{3505BB77-D685-3A5A-A031-92929BE24CCA}" name="Deann Donohue" initials="DD" userId="S::Deann.Donohue@mastercard.com::d0e0363b-94a9-40d1-bedb-8c6c9974ec20" providerId="AD"/>
  <p188:author id="{AAC720A7-7D7F-7CCF-B261-3BE1180EFDB8}" name="Matt Wilkinson" initials="MW" userId="S::Matt.Wilkinson@mastercard.com::095bc1c6-411f-4cda-aa62-88ba64a353a0" providerId="AD"/>
  <p188:author id="{30771EAF-39A3-E223-1796-FC84DB031885}" name="Quim Martinez" initials="QM" userId="S::quim.martinez@mastercard.com::7a74d34a-ed2e-451f-8363-bb5801ded593" providerId="AD"/>
  <p188:author id="{2384B0BA-FEF5-1A79-7DA5-E743994A3105}" name="Jennifer Larsen" initials="JL" userId="S::Jennifer.Larsen@mastercard.com::69a0ef27-c1a9-4dca-bfbc-5f17fbb01257" providerId="AD"/>
  <p188:author id="{E4A0E8C1-DCA5-ED2C-93DF-D3E91B31BA6B}" name="Jillian Gibney" initials="JG" userId="S::Jillian.Gibney@mastercard.com::3dd8f826-3b82-4c17-8154-19ffdbac10c9" providerId="AD"/>
  <p188:author id="{1280F9C2-B393-2E90-0382-FCAE93D77B5C}" name="Matt Wilkinson" initials="MW" userId="S::matt.wilkinson@mastercard.com::095bc1c6-411f-4cda-aa62-88ba64a353a0" providerId="AD"/>
  <p188:author id="{47D504D3-85E6-7E7C-4787-63D7F42ED0D2}" name="Daniel Soon" initials="DS" userId="S::daniel.soon@mastercard.com::9f62cf26-f2f5-4d3c-939d-54917ec0ee0c" providerId="AD"/>
  <p188:author id="{5660D6D5-7EF9-0216-AB1B-2DC1C3EC11E4}" name="Neha Gandhi" initials="NG" userId="S::neha.gandhi@mastercard.com::e5f2f910-c55a-4885-adcc-a29634a76e38" providerId="AD"/>
  <p188:author id="{EF16A2E3-78E8-A22D-1AF2-8859AF44C306}" name="Maximilian Barnes" initials="MB" userId="S::maximilian.barnes@mastercard.com::7bdb3911-6640-462c-ac39-d7ddf6ad1ea9" providerId="AD"/>
  <p188:author id="{DD8C73E4-4275-55CA-ABC1-5B4205BE17D4}" name="Greg Marifian" initials="GM" userId="S::Greg.Marifian@mastercard.com::4162d43c-156b-4244-88a8-45649ef6cb0a" providerId="AD"/>
  <p188:author id="{6181D3E7-1A91-5FB5-E4DF-D234199FE23A}" name="Maximilian Barnes" initials="" userId="S::Maximilian.Barnes@mastercard.com::7bdb3911-6640-462c-ac39-d7ddf6ad1ea9" providerId="AD"/>
  <p188:author id="{1E9EC1FB-0AE2-B839-07F2-55A29986069F}" name="Anand Menon" initials="AM" userId="S::anand.menon@mastercard.com::e8d0dc69-b393-4c45-a790-8531537455cb" providerId="AD"/>
  <p188:author id="{CFAE74FE-90D9-AFC7-4AE5-F267FF7A9840}" name="Neha Gandhi" initials="NG" userId="S::Neha.Gandhi@mastercard.com::e5f2f910-c55a-4885-adcc-a29634a76e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2423"/>
    <a:srgbClr val="FF00FF"/>
    <a:srgbClr val="141413"/>
    <a:srgbClr val="030303"/>
    <a:srgbClr val="F1EFEB"/>
    <a:srgbClr val="B3B0A9"/>
    <a:srgbClr val="D3CFC8"/>
    <a:srgbClr val="F0EEEB"/>
    <a:srgbClr val="D2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arsen" userId="69a0ef27-c1a9-4dca-bfbc-5f17fbb01257" providerId="ADAL" clId="{F62AD2C4-B526-47B8-8BC9-16B0E8E4A184}"/>
    <pc:docChg chg="custSel addSld modSld">
      <pc:chgData name="Jennifer Larsen" userId="69a0ef27-c1a9-4dca-bfbc-5f17fbb01257" providerId="ADAL" clId="{F62AD2C4-B526-47B8-8BC9-16B0E8E4A184}" dt="2024-05-21T22:19:40.430" v="4" actId="5793"/>
      <pc:docMkLst>
        <pc:docMk/>
      </pc:docMkLst>
      <pc:sldChg chg="delSp modSp new mod">
        <pc:chgData name="Jennifer Larsen" userId="69a0ef27-c1a9-4dca-bfbc-5f17fbb01257" providerId="ADAL" clId="{F62AD2C4-B526-47B8-8BC9-16B0E8E4A184}" dt="2024-05-21T22:19:40.430" v="4" actId="5793"/>
        <pc:sldMkLst>
          <pc:docMk/>
          <pc:sldMk cId="214835307" sldId="2147480098"/>
        </pc:sldMkLst>
        <pc:spChg chg="del">
          <ac:chgData name="Jennifer Larsen" userId="69a0ef27-c1a9-4dca-bfbc-5f17fbb01257" providerId="ADAL" clId="{F62AD2C4-B526-47B8-8BC9-16B0E8E4A184}" dt="2024-05-21T22:19:31.759" v="2" actId="478"/>
          <ac:spMkLst>
            <pc:docMk/>
            <pc:sldMk cId="214835307" sldId="2147480098"/>
            <ac:spMk id="2" creationId="{0B867CAC-7AD6-D1F5-9DEC-431566EBB5AB}"/>
          </ac:spMkLst>
        </pc:spChg>
        <pc:spChg chg="mod">
          <ac:chgData name="Jennifer Larsen" userId="69a0ef27-c1a9-4dca-bfbc-5f17fbb01257" providerId="ADAL" clId="{F62AD2C4-B526-47B8-8BC9-16B0E8E4A184}" dt="2024-05-21T22:19:40.430" v="4" actId="5793"/>
          <ac:spMkLst>
            <pc:docMk/>
            <pc:sldMk cId="214835307" sldId="2147480098"/>
            <ac:spMk id="3" creationId="{93A02DF5-CA8D-62C9-4DD6-B674AAC09A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B53C8EB-E3D3-454A-A062-9B9000C8907A}" type="slidenum">
              <a:rPr lang="en-US" smtClean="0">
                <a:latin typeface="Mark Offc For MC" panose="020B0504020101010102" pitchFamily="34" charset="0"/>
              </a:rPr>
              <a:t>‹#›</a:t>
            </a:fld>
            <a:endParaRPr lang="en-US">
              <a:latin typeface="Mark Offc For MC" panose="020B0504020101010102" pitchFamily="34" charset="0"/>
            </a:endParaRPr>
          </a:p>
        </p:txBody>
      </p:sp>
      <p:sp>
        <p:nvSpPr>
          <p:cNvPr id="4" name="Footer Placeholder 4"/>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latin typeface="Mark Offc For MC" panose="020B0504020101010102" pitchFamily="34" charset="0"/>
            </a:endParaRPr>
          </a:p>
        </p:txBody>
      </p:sp>
      <p:sp>
        <p:nvSpPr>
          <p:cNvPr id="3" name="Date Placeholder 3"/>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endParaRPr lang="en-US">
              <a:latin typeface="Mark Offc For MC" panose="020B0504020101010102" pitchFamily="34" charset="0"/>
            </a:endParaRPr>
          </a:p>
        </p:txBody>
      </p:sp>
    </p:spTree>
    <p:extLst>
      <p:ext uri="{BB962C8B-B14F-4D97-AF65-F5344CB8AC3E}">
        <p14:creationId xmlns:p14="http://schemas.microsoft.com/office/powerpoint/2010/main" val="251434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Mark Offc For MC" panose="020B0504020101010102" pitchFamily="34" charset="0"/>
              </a:defRPr>
            </a:lvl1pPr>
          </a:lstStyle>
          <a:p>
            <a:fld id="{9D321C93-C6C5-43C9-BDBB-3B3926036F61}" type="slidenum">
              <a:rPr lang="en-US" smtClean="0"/>
              <a:pPr/>
              <a:t>‹#›</a:t>
            </a:fld>
            <a:endParaRPr lang="en-US"/>
          </a:p>
        </p:txBody>
      </p:sp>
      <p:sp>
        <p:nvSpPr>
          <p:cNvPr id="6" name="Footer Placeholder 4"/>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Mark Offc For MC" panose="020B0504020101010102" pitchFamily="34" charset="0"/>
              </a:defRPr>
            </a:lvl1pPr>
          </a:lstStyle>
          <a:p>
            <a:endParaRPr lang="en-US"/>
          </a:p>
        </p:txBody>
      </p:sp>
      <p:sp>
        <p:nvSpPr>
          <p:cNvPr id="3" name="Date Placeholder 3"/>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Mark Offc For MC" panose="020B0504020101010102" pitchFamily="34" charset="0"/>
              </a:defRPr>
            </a:lvl1pPr>
          </a:lstStyle>
          <a:p>
            <a:r>
              <a:rPr lang="en-US"/>
              <a:t>February 15, 2024</a:t>
            </a:r>
          </a:p>
        </p:txBody>
      </p:sp>
      <p:sp>
        <p:nvSpPr>
          <p:cNvPr id="2" name="Header Placeholder 2"/>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Mark Offc For MC" panose="020B0504020101010102" pitchFamily="34" charset="0"/>
              </a:defRPr>
            </a:lvl1pP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Tree>
    <p:extLst>
      <p:ext uri="{BB962C8B-B14F-4D97-AF65-F5344CB8AC3E}">
        <p14:creationId xmlns:p14="http://schemas.microsoft.com/office/powerpoint/2010/main" val="4147397711"/>
      </p:ext>
    </p:extLst>
  </p:cSld>
  <p:clrMap bg1="lt1" tx1="dk1" bg2="lt2" tx2="dk2" accent1="accent1" accent2="accent2" accent3="accent3" accent4="accent4" accent5="accent5" accent6="accent6" hlink="hlink" folHlink="folHlink"/>
  <p:hf hdr="0" ftr="0"/>
  <p:notesStyle>
    <a:lvl1pPr marL="0" algn="l" defTabSz="685800" rtl="0" eaLnBrk="1" latinLnBrk="0" hangingPunct="1">
      <a:defRPr sz="900" kern="1200">
        <a:solidFill>
          <a:schemeClr val="tx1"/>
        </a:solidFill>
        <a:latin typeface="Mark Offc For MC" panose="020B0504020101010102" pitchFamily="34" charset="0"/>
        <a:ea typeface="+mn-ea"/>
        <a:cs typeface="+mn-cs"/>
      </a:defRPr>
    </a:lvl1pPr>
    <a:lvl2pPr marL="2286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2pPr>
    <a:lvl3pPr marL="406400" indent="-1778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3pPr>
    <a:lvl4pPr marL="577850" indent="-17145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4pPr>
    <a:lvl5pPr marL="8001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466431"/>
            <a:ext cx="3124200" cy="170816"/>
          </a:xfrm>
        </p:spPr>
        <p:txBody>
          <a:bodyPr vert="horz" lIns="91440" tIns="0" rIns="91440" bIns="45720" rtlCol="0" anchor="t" anchorCtr="0">
            <a:spAutoFit/>
          </a:bodyPr>
          <a:lstStyle>
            <a:lvl1pPr marL="115885" indent="-115885">
              <a:buNone/>
              <a:defRPr lang="en-US" sz="900" b="0" cap="none" baseline="0" dirty="0" smtClean="0">
                <a:latin typeface="MarkForMC Nrw O" panose="020B0506020201010104" pitchFamily="34" charset="0"/>
              </a:defRPr>
            </a:lvl1pPr>
          </a:lstStyle>
          <a:p>
            <a:pPr marL="0" lvl="0" indent="0"/>
            <a:r>
              <a:rPr lang="en-US"/>
              <a:t>Click to add presenter name, department</a:t>
            </a:r>
          </a:p>
        </p:txBody>
      </p:sp>
      <p:sp>
        <p:nvSpPr>
          <p:cNvPr id="8" name="Date Placeholder 3"/>
          <p:cNvSpPr>
            <a:spLocks noGrp="1"/>
          </p:cNvSpPr>
          <p:nvPr>
            <p:ph type="dt" sz="half" idx="2"/>
          </p:nvPr>
        </p:nvSpPr>
        <p:spPr bwMode="gray">
          <a:xfrm>
            <a:off x="164592" y="3166956"/>
            <a:ext cx="3123564" cy="273844"/>
          </a:xfrm>
          <a:prstGeom prst="rect">
            <a:avLst/>
          </a:prstGeom>
        </p:spPr>
        <p:txBody>
          <a:bodyPr vert="horz" lIns="91440" tIns="45720" rIns="91440" bIns="0" rtlCol="0" anchor="b" anchorCtr="0"/>
          <a:lstStyle>
            <a:lvl1pPr>
              <a:defRPr lang="en-US" sz="900" cap="none" smtClean="0">
                <a:latin typeface="MarkForMC Nrw O" panose="020B0506020201010104" pitchFamily="34" charset="0"/>
              </a:defRPr>
            </a:lvl1pPr>
          </a:lstStyle>
          <a:p>
            <a:r>
              <a:rPr lang="en-US"/>
              <a:t>February 15, 2024</a:t>
            </a:r>
          </a:p>
        </p:txBody>
      </p:sp>
      <p:sp>
        <p:nvSpPr>
          <p:cNvPr id="25" name="Subtitle 2"/>
          <p:cNvSpPr>
            <a:spLocks noGrp="1"/>
          </p:cNvSpPr>
          <p:nvPr>
            <p:ph type="subTitle" idx="1"/>
          </p:nvPr>
        </p:nvSpPr>
        <p:spPr bwMode="gray">
          <a:xfrm>
            <a:off x="164591" y="2717911"/>
            <a:ext cx="6702552" cy="498725"/>
          </a:xfrm>
          <a:ln>
            <a:noFill/>
          </a:ln>
        </p:spPr>
        <p:txBody>
          <a:bodyPr rIns="91440"/>
          <a:lstStyle>
            <a:lvl1pPr marL="0" indent="0" algn="l">
              <a:lnSpc>
                <a:spcPct val="80000"/>
              </a:lnSpc>
              <a:buNone/>
              <a:defRPr sz="1400">
                <a:solidFill>
                  <a:schemeClr val="tx1"/>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24" name="Title 1"/>
          <p:cNvSpPr>
            <a:spLocks noGrp="1"/>
          </p:cNvSpPr>
          <p:nvPr>
            <p:ph type="ctrTitle"/>
          </p:nvPr>
        </p:nvSpPr>
        <p:spPr bwMode="gray">
          <a:xfrm>
            <a:off x="164591" y="1430456"/>
            <a:ext cx="6702552" cy="1274195"/>
          </a:xfrm>
          <a:ln>
            <a:noFill/>
          </a:ln>
        </p:spPr>
        <p:txBody>
          <a:bodyPr rIns="91440" anchor="b"/>
          <a:lstStyle>
            <a:lvl1pPr algn="l">
              <a:lnSpc>
                <a:spcPct val="80000"/>
              </a:lnSpc>
              <a:defRPr sz="4800" b="0">
                <a:solidFill>
                  <a:schemeClr val="tx1"/>
                </a:solidFill>
                <a:latin typeface="Mark Offc For MC Extra Light" panose="020B0404020101010102" pitchFamily="34" charset="0"/>
              </a:defRPr>
            </a:lvl1pPr>
          </a:lstStyle>
          <a:p>
            <a:r>
              <a:rPr lang="en-US"/>
              <a:t>Click to edit Master title style</a:t>
            </a:r>
          </a:p>
        </p:txBody>
      </p:sp>
      <p:grpSp>
        <p:nvGrpSpPr>
          <p:cNvPr id="10" name="Graphic 9">
            <a:extLst>
              <a:ext uri="{FF2B5EF4-FFF2-40B4-BE49-F238E27FC236}">
                <a16:creationId xmlns:a16="http://schemas.microsoft.com/office/drawing/2014/main" id="{28569B48-3CBC-4E67-8F4C-8DE5AF659169}"/>
              </a:ext>
            </a:extLst>
          </p:cNvPr>
          <p:cNvGrpSpPr>
            <a:grpSpLocks noChangeAspect="1"/>
          </p:cNvGrpSpPr>
          <p:nvPr/>
        </p:nvGrpSpPr>
        <p:grpSpPr bwMode="gray">
          <a:xfrm>
            <a:off x="8288899" y="258318"/>
            <a:ext cx="595440" cy="370757"/>
            <a:chOff x="248864" y="1309239"/>
            <a:chExt cx="1116830" cy="695406"/>
          </a:xfrm>
        </p:grpSpPr>
        <p:sp>
          <p:nvSpPr>
            <p:cNvPr id="11" name="Freeform: Shape 10">
              <a:extLst>
                <a:ext uri="{FF2B5EF4-FFF2-40B4-BE49-F238E27FC236}">
                  <a16:creationId xmlns:a16="http://schemas.microsoft.com/office/drawing/2014/main" id="{75118976-F83B-4161-8DA3-9BD54B2A61B3}"/>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2" name="Freeform: Shape 11">
              <a:extLst>
                <a:ext uri="{FF2B5EF4-FFF2-40B4-BE49-F238E27FC236}">
                  <a16:creationId xmlns:a16="http://schemas.microsoft.com/office/drawing/2014/main" id="{EF533C0F-710F-43B4-AB60-15799585F936}"/>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175A42B5-E23A-4E96-ABCD-201030ED05A6}"/>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248889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long), Subtitle and Content">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727556"/>
            <a:ext cx="5458009" cy="358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body" idx="13" hasCustomPrompt="1"/>
          </p:nvPr>
        </p:nvSpPr>
        <p:spPr bwMode="gray">
          <a:xfrm>
            <a:off x="164592" y="727556"/>
            <a:ext cx="2725896" cy="717196"/>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Tree>
    <p:extLst>
      <p:ext uri="{BB962C8B-B14F-4D97-AF65-F5344CB8AC3E}">
        <p14:creationId xmlns:p14="http://schemas.microsoft.com/office/powerpoint/2010/main" val="37888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88"/>
            <a:ext cx="5458009"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78770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no bullets)">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88"/>
            <a:ext cx="5458009"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05644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long title)">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164593" y="727513"/>
            <a:ext cx="3897622" cy="359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
        <p:nvSpPr>
          <p:cNvPr id="3" name="Text Placeholder 2"/>
          <p:cNvSpPr>
            <a:spLocks noGrp="1"/>
          </p:cNvSpPr>
          <p:nvPr>
            <p:ph type="body" sz="quarter" idx="18"/>
          </p:nvPr>
        </p:nvSpPr>
        <p:spPr bwMode="gray">
          <a:xfrm>
            <a:off x="4679824" y="727555"/>
            <a:ext cx="3897623" cy="3593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46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23"/>
            <a:ext cx="2642070" cy="4129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gray"/>
        <p:txBody>
          <a:bodyPr/>
          <a:lstStyle/>
          <a:p>
            <a:r>
              <a:rPr lang="en-US"/>
              <a:t>Click to edit Master title style</a:t>
            </a:r>
          </a:p>
        </p:txBody>
      </p:sp>
      <p:sp>
        <p:nvSpPr>
          <p:cNvPr id="3" name="Text Placeholder 2"/>
          <p:cNvSpPr>
            <a:spLocks noGrp="1"/>
          </p:cNvSpPr>
          <p:nvPr>
            <p:ph type="body" sz="quarter" idx="18"/>
          </p:nvPr>
        </p:nvSpPr>
        <p:spPr bwMode="gray">
          <a:xfrm>
            <a:off x="5935377" y="192023"/>
            <a:ext cx="2642070" cy="4129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40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long title) with Subtitle">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727555"/>
            <a:ext cx="2642616" cy="3593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body" idx="13" hasCustomPrompt="1"/>
          </p:nvPr>
        </p:nvSpPr>
        <p:spPr bwMode="gray">
          <a:xfrm>
            <a:off x="164592" y="72755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
        <p:nvSpPr>
          <p:cNvPr id="3" name="Text Placeholder 2"/>
          <p:cNvSpPr>
            <a:spLocks noGrp="1"/>
          </p:cNvSpPr>
          <p:nvPr>
            <p:ph type="body" sz="quarter" idx="18"/>
          </p:nvPr>
        </p:nvSpPr>
        <p:spPr bwMode="gray">
          <a:xfrm>
            <a:off x="5934831" y="727555"/>
            <a:ext cx="2642616" cy="3593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26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with Subtitle">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87"/>
            <a:ext cx="2642616" cy="4129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p:txBody>
          <a:bodyPr/>
          <a:lstStyle/>
          <a:p>
            <a:r>
              <a:rPr lang="en-US"/>
              <a:t>Click to edit Master title style</a:t>
            </a:r>
          </a:p>
        </p:txBody>
      </p:sp>
      <p:sp>
        <p:nvSpPr>
          <p:cNvPr id="3" name="Text Placeholder 2"/>
          <p:cNvSpPr>
            <a:spLocks noGrp="1"/>
          </p:cNvSpPr>
          <p:nvPr>
            <p:ph type="body" sz="quarter" idx="18"/>
          </p:nvPr>
        </p:nvSpPr>
        <p:spPr bwMode="gray">
          <a:xfrm>
            <a:off x="5934831" y="192087"/>
            <a:ext cx="2642616" cy="4129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8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with Subtitle (no bullets)">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87"/>
            <a:ext cx="2642616" cy="4129257"/>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p:txBody>
          <a:bodyPr/>
          <a:lstStyle/>
          <a:p>
            <a:r>
              <a:rPr lang="en-US"/>
              <a:t>Click to edit Master title style</a:t>
            </a:r>
          </a:p>
        </p:txBody>
      </p:sp>
      <p:sp>
        <p:nvSpPr>
          <p:cNvPr id="3" name="Text Placeholder 2"/>
          <p:cNvSpPr>
            <a:spLocks noGrp="1"/>
          </p:cNvSpPr>
          <p:nvPr>
            <p:ph type="body" sz="quarter" idx="18"/>
          </p:nvPr>
        </p:nvSpPr>
        <p:spPr bwMode="gray">
          <a:xfrm>
            <a:off x="5934831" y="192087"/>
            <a:ext cx="2642616" cy="4129257"/>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Tree>
    <p:extLst>
      <p:ext uri="{BB962C8B-B14F-4D97-AF65-F5344CB8AC3E}">
        <p14:creationId xmlns:p14="http://schemas.microsoft.com/office/powerpoint/2010/main" val="344765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long)">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7" name="Title 1"/>
          <p:cNvSpPr>
            <a:spLocks noGrp="1"/>
          </p:cNvSpPr>
          <p:nvPr>
            <p:ph type="title"/>
          </p:nvPr>
        </p:nvSpPr>
        <p:spPr bwMode="gray">
          <a:xfrm>
            <a:off x="164592" y="192025"/>
            <a:ext cx="8412855" cy="310896"/>
          </a:xfrm>
        </p:spPr>
        <p:txBody>
          <a:bodyPr/>
          <a:lstStyle/>
          <a:p>
            <a:r>
              <a:rPr lang="en-US"/>
              <a:t>Click to edit Master title style</a:t>
            </a:r>
          </a:p>
        </p:txBody>
      </p:sp>
    </p:spTree>
    <p:extLst>
      <p:ext uri="{BB962C8B-B14F-4D97-AF65-F5344CB8AC3E}">
        <p14:creationId xmlns:p14="http://schemas.microsoft.com/office/powerpoint/2010/main" val="321852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bwMode="gray"/>
        <p:txBody>
          <a:bodyPr/>
          <a:lstStyle/>
          <a:p>
            <a:fld id="{3AB2DB24-5BB4-4F1B-973E-A10FA63DFB9A}" type="slidenum">
              <a:rPr lang="en-US" smtClean="0"/>
              <a:pPr/>
              <a:t>‹#›</a:t>
            </a:fld>
            <a:endParaRPr lang="en-US"/>
          </a:p>
        </p:txBody>
      </p:sp>
      <p:sp>
        <p:nvSpPr>
          <p:cNvPr id="6" name="Footer Placeholder 4"/>
          <p:cNvSpPr>
            <a:spLocks noGrp="1"/>
          </p:cNvSpPr>
          <p:nvPr>
            <p:ph type="ftr" sz="quarter" idx="11"/>
          </p:nvPr>
        </p:nvSpPr>
        <p:spPr bwMode="gray"/>
        <p:txBody>
          <a:bodyPr/>
          <a:lstStyle/>
          <a:p>
            <a:endParaRPr lang="en-US"/>
          </a:p>
        </p:txBody>
      </p:sp>
      <p:sp>
        <p:nvSpPr>
          <p:cNvPr id="5" name="Date Placeholder 3"/>
          <p:cNvSpPr>
            <a:spLocks noGrp="1"/>
          </p:cNvSpPr>
          <p:nvPr>
            <p:ph type="dt" sz="half" idx="10"/>
          </p:nvPr>
        </p:nvSpPr>
        <p:spPr bwMode="gray"/>
        <p:txBody>
          <a:bodyPr/>
          <a:lstStyle/>
          <a:p>
            <a:r>
              <a:rPr lang="en-US"/>
              <a:t>February 15, 2024</a:t>
            </a:r>
          </a:p>
        </p:txBody>
      </p:sp>
    </p:spTree>
    <p:extLst>
      <p:ext uri="{BB962C8B-B14F-4D97-AF65-F5344CB8AC3E}">
        <p14:creationId xmlns:p14="http://schemas.microsoft.com/office/powerpoint/2010/main" val="301829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Graphic - Dark">
    <p:bg bwMode="gray">
      <p:bgPr>
        <a:solidFill>
          <a:srgbClr val="242423"/>
        </a:solidFill>
        <a:effectLst/>
      </p:bgPr>
    </p:bg>
    <p:spTree>
      <p:nvGrpSpPr>
        <p:cNvPr id="1" name=""/>
        <p:cNvGrpSpPr/>
        <p:nvPr/>
      </p:nvGrpSpPr>
      <p:grpSpPr>
        <a:xfrm>
          <a:off x="0" y="0"/>
          <a:ext cx="0" cy="0"/>
          <a:chOff x="0" y="0"/>
          <a:chExt cx="0" cy="0"/>
        </a:xfrm>
      </p:grpSpPr>
      <p:sp>
        <p:nvSpPr>
          <p:cNvPr id="8" name="TitleSlideNameDept"/>
          <p:cNvSpPr>
            <a:spLocks noGrp="1"/>
          </p:cNvSpPr>
          <p:nvPr>
            <p:ph type="body" sz="quarter" idx="11" hasCustomPrompt="1"/>
          </p:nvPr>
        </p:nvSpPr>
        <p:spPr bwMode="gray">
          <a:xfrm>
            <a:off x="164592" y="3466431"/>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ForMC Nrw O" panose="020B0506020201010104" pitchFamily="34" charset="0"/>
              </a:defRPr>
            </a:lvl1pPr>
          </a:lstStyle>
          <a:p>
            <a:pPr marL="0" lvl="0" indent="0"/>
            <a:r>
              <a:rPr lang="en-US"/>
              <a:t>Click to add presenter name, department</a:t>
            </a:r>
          </a:p>
        </p:txBody>
      </p:sp>
      <p:sp>
        <p:nvSpPr>
          <p:cNvPr id="7" name="Date Placeholder 3"/>
          <p:cNvSpPr>
            <a:spLocks noGrp="1"/>
          </p:cNvSpPr>
          <p:nvPr>
            <p:ph type="dt" sz="half" idx="2"/>
          </p:nvPr>
        </p:nvSpPr>
        <p:spPr bwMode="gray">
          <a:xfrm>
            <a:off x="164592" y="3166956"/>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ForMC Nrw O" panose="020B0506020201010104" pitchFamily="34" charset="0"/>
              </a:defRPr>
            </a:lvl1pPr>
          </a:lstStyle>
          <a:p>
            <a:r>
              <a:rPr lang="en-US"/>
              <a:t>February 15, 2024</a:t>
            </a:r>
          </a:p>
        </p:txBody>
      </p:sp>
      <p:sp>
        <p:nvSpPr>
          <p:cNvPr id="25" name="Subtitle 2"/>
          <p:cNvSpPr>
            <a:spLocks noGrp="1"/>
          </p:cNvSpPr>
          <p:nvPr>
            <p:ph type="subTitle" idx="1"/>
          </p:nvPr>
        </p:nvSpPr>
        <p:spPr bwMode="gray">
          <a:xfrm>
            <a:off x="164591" y="2717911"/>
            <a:ext cx="6702552" cy="498725"/>
          </a:xfrm>
          <a:ln>
            <a:noFill/>
          </a:ln>
        </p:spPr>
        <p:txBody>
          <a:bodyPr rIns="91440"/>
          <a:lstStyle>
            <a:lvl1pPr marL="0" indent="0" algn="l">
              <a:lnSpc>
                <a:spcPct val="80000"/>
              </a:lnSpc>
              <a:buNone/>
              <a:defRPr sz="1400">
                <a:solidFill>
                  <a:srgbClr val="FFFFFF"/>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24" name="Title 1"/>
          <p:cNvSpPr>
            <a:spLocks noGrp="1"/>
          </p:cNvSpPr>
          <p:nvPr>
            <p:ph type="ctrTitle"/>
          </p:nvPr>
        </p:nvSpPr>
        <p:spPr bwMode="gray">
          <a:xfrm>
            <a:off x="164591" y="1430456"/>
            <a:ext cx="6702552" cy="1274195"/>
          </a:xfrm>
          <a:ln>
            <a:noFill/>
          </a:ln>
        </p:spPr>
        <p:txBody>
          <a:bodyPr rIns="91440" anchor="b"/>
          <a:lstStyle>
            <a:lvl1pPr algn="l">
              <a:lnSpc>
                <a:spcPct val="80000"/>
              </a:lnSpc>
              <a:defRPr sz="4800" b="0">
                <a:solidFill>
                  <a:srgbClr val="FFFFFF"/>
                </a:solidFill>
                <a:latin typeface="Mark Offc For MC Extra Light" panose="020B0404020101010102" pitchFamily="34" charset="0"/>
              </a:defRPr>
            </a:lvl1pPr>
          </a:lstStyle>
          <a:p>
            <a:r>
              <a:rPr lang="en-US"/>
              <a:t>Click to edit Master title style</a:t>
            </a:r>
          </a:p>
        </p:txBody>
      </p:sp>
      <p:grpSp>
        <p:nvGrpSpPr>
          <p:cNvPr id="11" name="Graphic 9">
            <a:extLst>
              <a:ext uri="{FF2B5EF4-FFF2-40B4-BE49-F238E27FC236}">
                <a16:creationId xmlns:a16="http://schemas.microsoft.com/office/drawing/2014/main" id="{143DA5ED-EC8F-47D7-99AF-FFD50025629B}"/>
              </a:ext>
            </a:extLst>
          </p:cNvPr>
          <p:cNvGrpSpPr>
            <a:grpSpLocks noChangeAspect="1"/>
          </p:cNvGrpSpPr>
          <p:nvPr/>
        </p:nvGrpSpPr>
        <p:grpSpPr bwMode="gray">
          <a:xfrm>
            <a:off x="8288899" y="258318"/>
            <a:ext cx="595440" cy="370757"/>
            <a:chOff x="248864" y="1309239"/>
            <a:chExt cx="1116830" cy="695406"/>
          </a:xfrm>
        </p:grpSpPr>
        <p:sp>
          <p:nvSpPr>
            <p:cNvPr id="12" name="Freeform: Shape 11">
              <a:extLst>
                <a:ext uri="{FF2B5EF4-FFF2-40B4-BE49-F238E27FC236}">
                  <a16:creationId xmlns:a16="http://schemas.microsoft.com/office/drawing/2014/main" id="{DE8644FF-21BA-44E2-97CD-A0A837D4E01B}"/>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80FC94E2-E937-4C00-884F-B06ADD316975}"/>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AF292F27-EB87-4FC0-9253-ED0366702A71}"/>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121167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Image">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p:txBody>
          <a:bodyPr/>
          <a:lstStyle/>
          <a:p>
            <a:fld id="{3AB2DB24-5BB4-4F1B-973E-A10FA63DFB9A}" type="slidenum">
              <a:rPr lang="en-US" smtClean="0"/>
              <a:pPr/>
              <a:t>‹#›</a:t>
            </a:fld>
            <a:endParaRPr lang="en-US"/>
          </a:p>
        </p:txBody>
      </p:sp>
      <p:sp>
        <p:nvSpPr>
          <p:cNvPr id="5" name="Footer Placeholder 4"/>
          <p:cNvSpPr>
            <a:spLocks noGrp="1"/>
          </p:cNvSpPr>
          <p:nvPr>
            <p:ph type="ftr" sz="quarter" idx="13"/>
          </p:nvPr>
        </p:nvSpPr>
        <p:spPr bwMode="gray"/>
        <p:txBody>
          <a:bodyPr/>
          <a:lstStyle/>
          <a:p>
            <a:endParaRPr lang="en-US"/>
          </a:p>
        </p:txBody>
      </p:sp>
      <p:sp>
        <p:nvSpPr>
          <p:cNvPr id="4" name="Date Placeholder 3"/>
          <p:cNvSpPr>
            <a:spLocks noGrp="1"/>
          </p:cNvSpPr>
          <p:nvPr>
            <p:ph type="dt" sz="half" idx="12"/>
          </p:nvPr>
        </p:nvSpPr>
        <p:spPr bwMode="gray"/>
        <p:txBody>
          <a:bodyPr/>
          <a:lstStyle/>
          <a:p>
            <a:r>
              <a:rPr lang="en-US"/>
              <a:t>February 15, 2024</a:t>
            </a:r>
          </a:p>
        </p:txBody>
      </p:sp>
      <p:sp>
        <p:nvSpPr>
          <p:cNvPr id="3" name="Picture Placeholder 2"/>
          <p:cNvSpPr>
            <a:spLocks noGrp="1"/>
          </p:cNvSpPr>
          <p:nvPr>
            <p:ph type="pic" sz="quarter" idx="11" hasCustomPrompt="1"/>
          </p:nvPr>
        </p:nvSpPr>
        <p:spPr bwMode="gray">
          <a:xfrm>
            <a:off x="0" y="1"/>
            <a:ext cx="9144000" cy="4563910"/>
          </a:xfrm>
        </p:spPr>
        <p:txBody>
          <a:bodyPr tIns="182880" rIns="91440" bIns="1005840" anchor="b" anchorCtr="0"/>
          <a:lstStyle>
            <a:lvl1pPr marL="0" indent="0" algn="ctr">
              <a:spcBef>
                <a:spcPts val="0"/>
              </a:spcBef>
              <a:buNone/>
              <a:defRPr>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2" name="Title 1"/>
          <p:cNvSpPr>
            <a:spLocks noGrp="1"/>
          </p:cNvSpPr>
          <p:nvPr>
            <p:ph type="title"/>
          </p:nvPr>
        </p:nvSpPr>
        <p:spPr bwMode="gray">
          <a:xfrm>
            <a:off x="164594" y="192025"/>
            <a:ext cx="8412854" cy="535531"/>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6491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bwMode="gray">
          <a:xfrm>
            <a:off x="164593" y="292608"/>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11" name="Title 1"/>
          <p:cNvSpPr>
            <a:spLocks noGrp="1"/>
          </p:cNvSpPr>
          <p:nvPr>
            <p:ph type="title" hasCustomPrompt="1"/>
          </p:nvPr>
        </p:nvSpPr>
        <p:spPr bwMode="gray">
          <a:xfrm>
            <a:off x="164594" y="725238"/>
            <a:ext cx="4198001" cy="1034129"/>
          </a:xfrm>
        </p:spPr>
        <p:txBody>
          <a:bodyPr anchor="t" anchorCtr="0"/>
          <a:lstStyle>
            <a:lvl1pPr>
              <a:defRPr sz="3400" b="0">
                <a:solidFill>
                  <a:schemeClr val="tx1"/>
                </a:solidFill>
                <a:latin typeface="Mark Offc For MC Extra Light" panose="020B0404020101010102" pitchFamily="34" charset="0"/>
              </a:defRPr>
            </a:lvl1pPr>
          </a:lstStyle>
          <a:p>
            <a:r>
              <a:rPr lang="en-US"/>
              <a:t>Click to add section title</a:t>
            </a:r>
          </a:p>
        </p:txBody>
      </p:sp>
      <p:grpSp>
        <p:nvGrpSpPr>
          <p:cNvPr id="8" name="Graphic 9">
            <a:extLst>
              <a:ext uri="{FF2B5EF4-FFF2-40B4-BE49-F238E27FC236}">
                <a16:creationId xmlns:a16="http://schemas.microsoft.com/office/drawing/2014/main" id="{FC7AEDB7-9474-4069-B4D4-90D81ACEA78B}"/>
              </a:ext>
            </a:extLst>
          </p:cNvPr>
          <p:cNvGrpSpPr>
            <a:grpSpLocks noChangeAspect="1"/>
          </p:cNvGrpSpPr>
          <p:nvPr userDrawn="1"/>
        </p:nvGrpSpPr>
        <p:grpSpPr bwMode="gray">
          <a:xfrm>
            <a:off x="8288899" y="258318"/>
            <a:ext cx="595440" cy="370757"/>
            <a:chOff x="248864" y="1309239"/>
            <a:chExt cx="1116830" cy="695406"/>
          </a:xfrm>
        </p:grpSpPr>
        <p:sp>
          <p:nvSpPr>
            <p:cNvPr id="9" name="Freeform: Shape 8">
              <a:extLst>
                <a:ext uri="{FF2B5EF4-FFF2-40B4-BE49-F238E27FC236}">
                  <a16:creationId xmlns:a16="http://schemas.microsoft.com/office/drawing/2014/main" id="{824F48FD-74BA-4822-AAA7-5023C048C43B}"/>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2" name="Freeform: Shape 11">
              <a:extLst>
                <a:ext uri="{FF2B5EF4-FFF2-40B4-BE49-F238E27FC236}">
                  <a16:creationId xmlns:a16="http://schemas.microsoft.com/office/drawing/2014/main" id="{7FF80409-8248-4F08-B70D-7CDEDBB80330}"/>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C4F2DFB3-402C-4089-890D-CDB8ABDAB783}"/>
                </a:ext>
              </a:extLst>
            </p:cNvPr>
            <p:cNvSpPr/>
            <p:nvPr/>
          </p:nvSpPr>
          <p:spPr bwMode="gray">
            <a:xfrm>
              <a:off x="803719" y="1309322"/>
              <a:ext cx="561975" cy="695323"/>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157563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Divider Graphic - Dark">
    <p:bg bwMode="gray">
      <p:bgPr>
        <a:solidFill>
          <a:srgbClr val="242423"/>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bwMode="gray">
          <a:xfrm>
            <a:off x="164593" y="292608"/>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2" name="Title 1"/>
          <p:cNvSpPr>
            <a:spLocks noGrp="1"/>
          </p:cNvSpPr>
          <p:nvPr>
            <p:ph type="title" hasCustomPrompt="1"/>
          </p:nvPr>
        </p:nvSpPr>
        <p:spPr bwMode="gray">
          <a:xfrm>
            <a:off x="164594" y="723696"/>
            <a:ext cx="4198001" cy="1034129"/>
          </a:xfrm>
        </p:spPr>
        <p:txBody>
          <a:bodyPr anchor="t" anchorCtr="0"/>
          <a:lstStyle>
            <a:lvl1pPr>
              <a:defRPr sz="3400" b="0">
                <a:solidFill>
                  <a:srgbClr val="FFFFFF"/>
                </a:solidFill>
                <a:latin typeface="Mark Offc For MC Extra Light" panose="020B0404020101010102" pitchFamily="34" charset="0"/>
              </a:defRPr>
            </a:lvl1pPr>
          </a:lstStyle>
          <a:p>
            <a:r>
              <a:rPr lang="en-US"/>
              <a:t>Click to add section title</a:t>
            </a:r>
          </a:p>
        </p:txBody>
      </p:sp>
      <p:grpSp>
        <p:nvGrpSpPr>
          <p:cNvPr id="12" name="Graphic 9">
            <a:extLst>
              <a:ext uri="{FF2B5EF4-FFF2-40B4-BE49-F238E27FC236}">
                <a16:creationId xmlns:a16="http://schemas.microsoft.com/office/drawing/2014/main" id="{835165F6-C617-48D4-88BD-8DAB507BC64F}"/>
              </a:ext>
            </a:extLst>
          </p:cNvPr>
          <p:cNvGrpSpPr>
            <a:grpSpLocks noChangeAspect="1"/>
          </p:cNvGrpSpPr>
          <p:nvPr userDrawn="1"/>
        </p:nvGrpSpPr>
        <p:grpSpPr bwMode="gray">
          <a:xfrm>
            <a:off x="8288899" y="258318"/>
            <a:ext cx="595440" cy="370757"/>
            <a:chOff x="248864" y="1309239"/>
            <a:chExt cx="1116830" cy="695406"/>
          </a:xfrm>
        </p:grpSpPr>
        <p:sp>
          <p:nvSpPr>
            <p:cNvPr id="14" name="Freeform: Shape 13">
              <a:extLst>
                <a:ext uri="{FF2B5EF4-FFF2-40B4-BE49-F238E27FC236}">
                  <a16:creationId xmlns:a16="http://schemas.microsoft.com/office/drawing/2014/main" id="{325E62B0-9698-40CD-98C6-5E76706D8EEE}"/>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551BD7A6-CF8A-491C-A7B1-3AC7F0BAC2CD}"/>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182A0427-CDA9-4104-80E0-62E1A331DB94}"/>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1979329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Divider Graphic - Light">
    <p:bg bwMode="gray">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bwMode="gray">
          <a:xfrm>
            <a:off x="164593" y="292608"/>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2" name="Title 1"/>
          <p:cNvSpPr>
            <a:spLocks noGrp="1"/>
          </p:cNvSpPr>
          <p:nvPr>
            <p:ph type="title" hasCustomPrompt="1"/>
          </p:nvPr>
        </p:nvSpPr>
        <p:spPr bwMode="gray">
          <a:xfrm>
            <a:off x="164594" y="726671"/>
            <a:ext cx="4198001" cy="1034129"/>
          </a:xfrm>
        </p:spPr>
        <p:txBody>
          <a:bodyPr anchor="t" anchorCtr="0"/>
          <a:lstStyle>
            <a:lvl1pPr>
              <a:defRPr sz="3400" b="0">
                <a:solidFill>
                  <a:schemeClr val="tx1"/>
                </a:solidFill>
                <a:latin typeface="Mark Offc For MC Extra Light" panose="020B0404020101010102" pitchFamily="34" charset="0"/>
              </a:defRPr>
            </a:lvl1pPr>
          </a:lstStyle>
          <a:p>
            <a:r>
              <a:rPr lang="en-US"/>
              <a:t>Click to add section title</a:t>
            </a:r>
          </a:p>
        </p:txBody>
      </p:sp>
      <p:grpSp>
        <p:nvGrpSpPr>
          <p:cNvPr id="12" name="Graphic 9">
            <a:extLst>
              <a:ext uri="{FF2B5EF4-FFF2-40B4-BE49-F238E27FC236}">
                <a16:creationId xmlns:a16="http://schemas.microsoft.com/office/drawing/2014/main" id="{B96E7C20-9D5B-4B22-8E28-AA0C8A79B1D5}"/>
              </a:ext>
            </a:extLst>
          </p:cNvPr>
          <p:cNvGrpSpPr>
            <a:grpSpLocks noChangeAspect="1"/>
          </p:cNvGrpSpPr>
          <p:nvPr userDrawn="1"/>
        </p:nvGrpSpPr>
        <p:grpSpPr bwMode="gray">
          <a:xfrm>
            <a:off x="8288899" y="258318"/>
            <a:ext cx="595440" cy="370757"/>
            <a:chOff x="248864" y="1309239"/>
            <a:chExt cx="1116830" cy="695406"/>
          </a:xfrm>
        </p:grpSpPr>
        <p:sp>
          <p:nvSpPr>
            <p:cNvPr id="13" name="Freeform: Shape 12">
              <a:extLst>
                <a:ext uri="{FF2B5EF4-FFF2-40B4-BE49-F238E27FC236}">
                  <a16:creationId xmlns:a16="http://schemas.microsoft.com/office/drawing/2014/main" id="{D917C018-D808-4F4A-89EC-7FB08C50DEC6}"/>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4" name="Freeform: Shape 13">
              <a:extLst>
                <a:ext uri="{FF2B5EF4-FFF2-40B4-BE49-F238E27FC236}">
                  <a16:creationId xmlns:a16="http://schemas.microsoft.com/office/drawing/2014/main" id="{8A234C8A-EDFE-44F9-B336-B874D8FBCFF4}"/>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15233F1A-C03B-4B5A-A406-CC4E8F93C8B4}"/>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1514589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Divider Custom Image - Dark">
    <p:bg bwMode="gray">
      <p:bgPr>
        <a:solidFill>
          <a:srgbClr val="242423"/>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bwMode="gray">
          <a:xfrm>
            <a:off x="0" y="0"/>
            <a:ext cx="4572000" cy="5143500"/>
          </a:xfrm>
        </p:spPr>
        <p:txBody>
          <a:bodyPr bIns="2011680" anchor="b" anchorCtr="0"/>
          <a:lstStyle>
            <a:lvl1pPr marL="0" indent="0" algn="ctr">
              <a:buNone/>
              <a:defRPr sz="1200">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2" name="Title 1"/>
          <p:cNvSpPr>
            <a:spLocks noGrp="1"/>
          </p:cNvSpPr>
          <p:nvPr>
            <p:ph type="title" hasCustomPrompt="1"/>
          </p:nvPr>
        </p:nvSpPr>
        <p:spPr bwMode="gray">
          <a:xfrm>
            <a:off x="4735302" y="1627632"/>
            <a:ext cx="4198001" cy="1034129"/>
          </a:xfrm>
        </p:spPr>
        <p:txBody>
          <a:bodyPr anchor="t" anchorCtr="0"/>
          <a:lstStyle>
            <a:lvl1pPr>
              <a:defRPr sz="3400" b="0">
                <a:solidFill>
                  <a:srgbClr val="FFFFFF"/>
                </a:solidFill>
                <a:latin typeface="Mark Offc For MC Extra Light" panose="020B0404020101010102" pitchFamily="34" charset="0"/>
              </a:defRPr>
            </a:lvl1pPr>
          </a:lstStyle>
          <a:p>
            <a:r>
              <a:rPr lang="en-US"/>
              <a:t>Click to add section title</a:t>
            </a:r>
          </a:p>
        </p:txBody>
      </p:sp>
      <p:sp>
        <p:nvSpPr>
          <p:cNvPr id="10" name="Text Placeholder 2">
            <a:extLst>
              <a:ext uri="{FF2B5EF4-FFF2-40B4-BE49-F238E27FC236}">
                <a16:creationId xmlns:a16="http://schemas.microsoft.com/office/drawing/2014/main" id="{9AA6011C-9C86-479C-B246-782AA50C00B6}"/>
              </a:ext>
            </a:extLst>
          </p:cNvPr>
          <p:cNvSpPr>
            <a:spLocks noGrp="1"/>
          </p:cNvSpPr>
          <p:nvPr>
            <p:ph type="body" idx="1" hasCustomPrompt="1"/>
          </p:nvPr>
        </p:nvSpPr>
        <p:spPr bwMode="gray">
          <a:xfrm>
            <a:off x="4736593" y="292608"/>
            <a:ext cx="2560320"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grpSp>
        <p:nvGrpSpPr>
          <p:cNvPr id="15" name="Graphic 9">
            <a:extLst>
              <a:ext uri="{FF2B5EF4-FFF2-40B4-BE49-F238E27FC236}">
                <a16:creationId xmlns:a16="http://schemas.microsoft.com/office/drawing/2014/main" id="{12B85802-BB39-4C5D-A505-1607C4D030E9}"/>
              </a:ext>
            </a:extLst>
          </p:cNvPr>
          <p:cNvGrpSpPr>
            <a:grpSpLocks noChangeAspect="1"/>
          </p:cNvGrpSpPr>
          <p:nvPr userDrawn="1"/>
        </p:nvGrpSpPr>
        <p:grpSpPr bwMode="gray">
          <a:xfrm>
            <a:off x="8288899" y="258318"/>
            <a:ext cx="595440" cy="370757"/>
            <a:chOff x="248864" y="1309239"/>
            <a:chExt cx="1116830" cy="695406"/>
          </a:xfrm>
        </p:grpSpPr>
        <p:sp>
          <p:nvSpPr>
            <p:cNvPr id="16" name="Freeform: Shape 15">
              <a:extLst>
                <a:ext uri="{FF2B5EF4-FFF2-40B4-BE49-F238E27FC236}">
                  <a16:creationId xmlns:a16="http://schemas.microsoft.com/office/drawing/2014/main" id="{52F22D6E-0EEA-49F1-90F5-07F1770A122C}"/>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337D5DE4-5B24-402B-B21C-66683008D4C8}"/>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B9222EFE-0F64-4BE7-87F0-0BD8C2C50551}"/>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90332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Custom Image - Light">
    <p:bg bwMode="gray">
      <p:bgPr>
        <a:solidFill>
          <a:schemeClr val="bg1"/>
        </a:solidFill>
        <a:effectLst/>
      </p:bgPr>
    </p:bg>
    <p:spTree>
      <p:nvGrpSpPr>
        <p:cNvPr id="1" name=""/>
        <p:cNvGrpSpPr/>
        <p:nvPr/>
      </p:nvGrpSpPr>
      <p:grpSpPr>
        <a:xfrm>
          <a:off x="0" y="0"/>
          <a:ext cx="0" cy="0"/>
          <a:chOff x="0" y="0"/>
          <a:chExt cx="0" cy="0"/>
        </a:xfrm>
      </p:grpSpPr>
      <p:sp>
        <p:nvSpPr>
          <p:cNvPr id="11" name="Picture Placeholder 3"/>
          <p:cNvSpPr>
            <a:spLocks noGrp="1"/>
          </p:cNvSpPr>
          <p:nvPr>
            <p:ph type="pic" sz="quarter" idx="11" hasCustomPrompt="1"/>
          </p:nvPr>
        </p:nvSpPr>
        <p:spPr bwMode="gray">
          <a:xfrm>
            <a:off x="0" y="0"/>
            <a:ext cx="4572000" cy="5143500"/>
          </a:xfrm>
        </p:spPr>
        <p:txBody>
          <a:bodyPr bIns="2011680" anchor="b" anchorCtr="0"/>
          <a:lstStyle>
            <a:lvl1pPr marL="0" indent="0" algn="ctr">
              <a:buNone/>
              <a:defRPr sz="1200">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5" name="Text Placeholder 2"/>
          <p:cNvSpPr>
            <a:spLocks noGrp="1"/>
          </p:cNvSpPr>
          <p:nvPr>
            <p:ph type="body" idx="1" hasCustomPrompt="1"/>
          </p:nvPr>
        </p:nvSpPr>
        <p:spPr bwMode="gray">
          <a:xfrm>
            <a:off x="4736593" y="292608"/>
            <a:ext cx="2560320"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2" name="Title 1"/>
          <p:cNvSpPr>
            <a:spLocks noGrp="1"/>
          </p:cNvSpPr>
          <p:nvPr>
            <p:ph type="title" hasCustomPrompt="1"/>
          </p:nvPr>
        </p:nvSpPr>
        <p:spPr bwMode="gray">
          <a:xfrm>
            <a:off x="4736594" y="1627632"/>
            <a:ext cx="4198001" cy="1034129"/>
          </a:xfrm>
        </p:spPr>
        <p:txBody>
          <a:bodyPr anchor="t" anchorCtr="0"/>
          <a:lstStyle>
            <a:lvl1pPr>
              <a:defRPr sz="3400" b="0">
                <a:solidFill>
                  <a:schemeClr val="tx1"/>
                </a:solidFill>
                <a:latin typeface="Mark Offc For MC Extra Light" panose="020B0404020101010102" pitchFamily="34" charset="0"/>
              </a:defRPr>
            </a:lvl1pPr>
          </a:lstStyle>
          <a:p>
            <a:r>
              <a:rPr lang="en-US"/>
              <a:t>Click to add section title</a:t>
            </a:r>
          </a:p>
        </p:txBody>
      </p:sp>
      <p:grpSp>
        <p:nvGrpSpPr>
          <p:cNvPr id="14" name="Graphic 9">
            <a:extLst>
              <a:ext uri="{FF2B5EF4-FFF2-40B4-BE49-F238E27FC236}">
                <a16:creationId xmlns:a16="http://schemas.microsoft.com/office/drawing/2014/main" id="{A997D84B-8700-4048-9AFB-D2EE18AAB3F5}"/>
              </a:ext>
            </a:extLst>
          </p:cNvPr>
          <p:cNvGrpSpPr>
            <a:grpSpLocks noChangeAspect="1"/>
          </p:cNvGrpSpPr>
          <p:nvPr userDrawn="1"/>
        </p:nvGrpSpPr>
        <p:grpSpPr bwMode="gray">
          <a:xfrm>
            <a:off x="8288899" y="258318"/>
            <a:ext cx="595440" cy="370757"/>
            <a:chOff x="248864" y="1309239"/>
            <a:chExt cx="1116830" cy="695406"/>
          </a:xfrm>
        </p:grpSpPr>
        <p:sp>
          <p:nvSpPr>
            <p:cNvPr id="15" name="Freeform: Shape 14">
              <a:extLst>
                <a:ext uri="{FF2B5EF4-FFF2-40B4-BE49-F238E27FC236}">
                  <a16:creationId xmlns:a16="http://schemas.microsoft.com/office/drawing/2014/main" id="{D6B1EA1D-AF85-4582-B713-59B65B319019}"/>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98CE11EF-BDAB-4188-9F79-B9A1F623891D}"/>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06FB5709-A4E1-44C9-AF52-CBCBBC9D5711}"/>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1736844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Divider LG Custom Image - Dark">
    <p:bg bwMode="gray">
      <p:bgPr>
        <a:solidFill>
          <a:srgbClr val="242423"/>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49907014-6222-48C8-8BF4-F1CD909E9091}"/>
              </a:ext>
            </a:extLst>
          </p:cNvPr>
          <p:cNvSpPr>
            <a:spLocks noGrp="1"/>
          </p:cNvSpPr>
          <p:nvPr>
            <p:ph type="pic" sz="quarter" idx="11" hasCustomPrompt="1"/>
          </p:nvPr>
        </p:nvSpPr>
        <p:spPr bwMode="gray">
          <a:xfrm>
            <a:off x="0" y="0"/>
            <a:ext cx="9144000" cy="5143500"/>
          </a:xfrm>
        </p:spPr>
        <p:txBody>
          <a:bodyPr bIns="2011680" anchor="b" anchorCtr="0"/>
          <a:lstStyle>
            <a:lvl1pPr marL="0" indent="0" algn="ctr">
              <a:buNone/>
              <a:defRPr sz="1200">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13" name="Text Placeholder 2"/>
          <p:cNvSpPr>
            <a:spLocks noGrp="1"/>
          </p:cNvSpPr>
          <p:nvPr>
            <p:ph type="body" idx="1" hasCustomPrompt="1"/>
          </p:nvPr>
        </p:nvSpPr>
        <p:spPr bwMode="gray">
          <a:xfrm>
            <a:off x="164593" y="292608"/>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2" name="Title 1"/>
          <p:cNvSpPr>
            <a:spLocks noGrp="1"/>
          </p:cNvSpPr>
          <p:nvPr>
            <p:ph type="title" hasCustomPrompt="1"/>
          </p:nvPr>
        </p:nvSpPr>
        <p:spPr bwMode="gray">
          <a:xfrm>
            <a:off x="164594" y="723696"/>
            <a:ext cx="4198001" cy="1034129"/>
          </a:xfrm>
        </p:spPr>
        <p:txBody>
          <a:bodyPr anchor="t" anchorCtr="0"/>
          <a:lstStyle>
            <a:lvl1pPr>
              <a:defRPr sz="3400" b="0">
                <a:solidFill>
                  <a:srgbClr val="FFFFFF"/>
                </a:solidFill>
                <a:latin typeface="Mark Offc For MC Extra Light" panose="020B0404020101010102" pitchFamily="34" charset="0"/>
              </a:defRPr>
            </a:lvl1pPr>
          </a:lstStyle>
          <a:p>
            <a:r>
              <a:rPr lang="en-US"/>
              <a:t>Click to add section title</a:t>
            </a:r>
          </a:p>
        </p:txBody>
      </p:sp>
      <p:grpSp>
        <p:nvGrpSpPr>
          <p:cNvPr id="12" name="Graphic 9">
            <a:extLst>
              <a:ext uri="{FF2B5EF4-FFF2-40B4-BE49-F238E27FC236}">
                <a16:creationId xmlns:a16="http://schemas.microsoft.com/office/drawing/2014/main" id="{835165F6-C617-48D4-88BD-8DAB507BC64F}"/>
              </a:ext>
            </a:extLst>
          </p:cNvPr>
          <p:cNvGrpSpPr>
            <a:grpSpLocks noChangeAspect="1"/>
          </p:cNvGrpSpPr>
          <p:nvPr userDrawn="1"/>
        </p:nvGrpSpPr>
        <p:grpSpPr bwMode="gray">
          <a:xfrm>
            <a:off x="8288899" y="258318"/>
            <a:ext cx="595440" cy="370757"/>
            <a:chOff x="248864" y="1309239"/>
            <a:chExt cx="1116830" cy="695406"/>
          </a:xfrm>
        </p:grpSpPr>
        <p:sp>
          <p:nvSpPr>
            <p:cNvPr id="14" name="Freeform: Shape 13">
              <a:extLst>
                <a:ext uri="{FF2B5EF4-FFF2-40B4-BE49-F238E27FC236}">
                  <a16:creationId xmlns:a16="http://schemas.microsoft.com/office/drawing/2014/main" id="{325E62B0-9698-40CD-98C6-5E76706D8EEE}"/>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551BD7A6-CF8A-491C-A7B1-3AC7F0BAC2CD}"/>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182A0427-CDA9-4104-80E0-62E1A331DB94}"/>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97149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Divider LG Custom Image - Light">
    <p:bg bwMode="gray">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68F5605-B119-4D18-B4B6-D5629B44364B}"/>
              </a:ext>
            </a:extLst>
          </p:cNvPr>
          <p:cNvSpPr>
            <a:spLocks noGrp="1"/>
          </p:cNvSpPr>
          <p:nvPr>
            <p:ph type="pic" sz="quarter" idx="11" hasCustomPrompt="1"/>
          </p:nvPr>
        </p:nvSpPr>
        <p:spPr bwMode="gray">
          <a:xfrm>
            <a:off x="0" y="0"/>
            <a:ext cx="9144000" cy="5143500"/>
          </a:xfrm>
        </p:spPr>
        <p:txBody>
          <a:bodyPr bIns="2011680" anchor="b" anchorCtr="0"/>
          <a:lstStyle>
            <a:lvl1pPr marL="0" indent="0" algn="ctr">
              <a:buNone/>
              <a:defRPr sz="1200">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5" name="Text Placeholder 2"/>
          <p:cNvSpPr>
            <a:spLocks noGrp="1"/>
          </p:cNvSpPr>
          <p:nvPr>
            <p:ph type="body" idx="1" hasCustomPrompt="1"/>
          </p:nvPr>
        </p:nvSpPr>
        <p:spPr bwMode="gray">
          <a:xfrm>
            <a:off x="164593" y="292608"/>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add section number</a:t>
            </a:r>
          </a:p>
        </p:txBody>
      </p:sp>
      <p:sp>
        <p:nvSpPr>
          <p:cNvPr id="2" name="Title 1"/>
          <p:cNvSpPr>
            <a:spLocks noGrp="1"/>
          </p:cNvSpPr>
          <p:nvPr>
            <p:ph type="title" hasCustomPrompt="1"/>
          </p:nvPr>
        </p:nvSpPr>
        <p:spPr bwMode="gray">
          <a:xfrm>
            <a:off x="164594" y="726671"/>
            <a:ext cx="4198001" cy="1034129"/>
          </a:xfrm>
        </p:spPr>
        <p:txBody>
          <a:bodyPr anchor="t" anchorCtr="0"/>
          <a:lstStyle>
            <a:lvl1pPr>
              <a:defRPr sz="3400" b="0">
                <a:solidFill>
                  <a:schemeClr val="tx1"/>
                </a:solidFill>
                <a:latin typeface="Mark Offc For MC Extra Light" panose="020B0404020101010102" pitchFamily="34" charset="0"/>
              </a:defRPr>
            </a:lvl1pPr>
          </a:lstStyle>
          <a:p>
            <a:r>
              <a:rPr lang="en-US"/>
              <a:t>Click to add section title</a:t>
            </a:r>
          </a:p>
        </p:txBody>
      </p:sp>
      <p:grpSp>
        <p:nvGrpSpPr>
          <p:cNvPr id="12" name="Graphic 9">
            <a:extLst>
              <a:ext uri="{FF2B5EF4-FFF2-40B4-BE49-F238E27FC236}">
                <a16:creationId xmlns:a16="http://schemas.microsoft.com/office/drawing/2014/main" id="{B96E7C20-9D5B-4B22-8E28-AA0C8A79B1D5}"/>
              </a:ext>
            </a:extLst>
          </p:cNvPr>
          <p:cNvGrpSpPr>
            <a:grpSpLocks noChangeAspect="1"/>
          </p:cNvGrpSpPr>
          <p:nvPr userDrawn="1"/>
        </p:nvGrpSpPr>
        <p:grpSpPr bwMode="gray">
          <a:xfrm>
            <a:off x="8288899" y="258318"/>
            <a:ext cx="595440" cy="370757"/>
            <a:chOff x="248864" y="1309239"/>
            <a:chExt cx="1116830" cy="695406"/>
          </a:xfrm>
        </p:grpSpPr>
        <p:sp>
          <p:nvSpPr>
            <p:cNvPr id="13" name="Freeform: Shape 12">
              <a:extLst>
                <a:ext uri="{FF2B5EF4-FFF2-40B4-BE49-F238E27FC236}">
                  <a16:creationId xmlns:a16="http://schemas.microsoft.com/office/drawing/2014/main" id="{D917C018-D808-4F4A-89EC-7FB08C50DEC6}"/>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4" name="Freeform: Shape 13">
              <a:extLst>
                <a:ext uri="{FF2B5EF4-FFF2-40B4-BE49-F238E27FC236}">
                  <a16:creationId xmlns:a16="http://schemas.microsoft.com/office/drawing/2014/main" id="{8A234C8A-EDFE-44F9-B336-B874D8FBCFF4}"/>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15233F1A-C03B-4B5A-A406-CC4E8F93C8B4}"/>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306419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25" b="0" i="0">
                <a:solidFill>
                  <a:srgbClr val="F38B00"/>
                </a:solidFill>
                <a:latin typeface="Mark Offc For MC Extra Light"/>
                <a:cs typeface="Mark Offc For MC Extra Light"/>
              </a:defRPr>
            </a:lvl1pPr>
          </a:lstStyle>
          <a:p>
            <a:endParaRPr/>
          </a:p>
        </p:txBody>
      </p:sp>
      <p:sp>
        <p:nvSpPr>
          <p:cNvPr id="3" name="Holder 3"/>
          <p:cNvSpPr>
            <a:spLocks noGrp="1"/>
          </p:cNvSpPr>
          <p:nvPr>
            <p:ph type="body" idx="1"/>
          </p:nvPr>
        </p:nvSpPr>
        <p:spPr/>
        <p:txBody>
          <a:bodyPr lIns="0" tIns="0" rIns="0" bIns="0"/>
          <a:lstStyle>
            <a:lvl1pPr>
              <a:defRPr sz="1050" b="0" i="0">
                <a:solidFill>
                  <a:schemeClr val="tx1"/>
                </a:solidFill>
                <a:latin typeface="Mark Offc For MC Light"/>
                <a:cs typeface="Mark Offc For MC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4798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ext - sm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C87C53-1B31-4A4E-B422-03655C334D08}"/>
              </a:ext>
            </a:extLst>
          </p:cNvPr>
          <p:cNvGraphicFramePr>
            <a:graphicFrameLocks noChangeAspect="1"/>
          </p:cNvGraphicFramePr>
          <p:nvPr userDrawn="1">
            <p:custDataLst>
              <p:tags r:id="rId1"/>
            </p:custDataLst>
            <p:extLst>
              <p:ext uri="{D42A27DB-BD31-4B8C-83A1-F6EECF244321}">
                <p14:modId xmlns:p14="http://schemas.microsoft.com/office/powerpoint/2010/main" val="2303628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C8C87C53-1B31-4A4E-B422-03655C334D0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8EA35AD-48EB-4896-B676-8436D98E2D74}"/>
              </a:ext>
            </a:extLst>
          </p:cNvPr>
          <p:cNvSpPr/>
          <p:nvPr userDrawn="1">
            <p:custDataLst>
              <p:tags r:id="rId2"/>
            </p:custDataLst>
          </p:nvPr>
        </p:nvSpPr>
        <p:spPr bwMode="gray">
          <a:xfrm>
            <a:off x="1" y="1"/>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700" b="1" i="0" baseline="0">
              <a:latin typeface="Mark Offc For MC" panose="020B0504020101010102" pitchFamily="34" charset="0"/>
              <a:ea typeface="+mj-ea"/>
              <a:sym typeface="Mark Offc For MC" panose="020B0504020101010102" pitchFamily="34" charset="0"/>
            </a:endParaRPr>
          </a:p>
        </p:txBody>
      </p:sp>
      <p:sp>
        <p:nvSpPr>
          <p:cNvPr id="8" name="Title 1"/>
          <p:cNvSpPr>
            <a:spLocks noGrp="1"/>
          </p:cNvSpPr>
          <p:nvPr>
            <p:ph type="ctrTitle" hasCustomPrompt="1"/>
          </p:nvPr>
        </p:nvSpPr>
        <p:spPr bwMode="gray">
          <a:xfrm>
            <a:off x="164593" y="292501"/>
            <a:ext cx="5799531" cy="178510"/>
          </a:xfrm>
          <a:ln>
            <a:noFill/>
          </a:ln>
        </p:spPr>
        <p:txBody>
          <a:bodyPr rIns="91440" anchor="b"/>
          <a:lstStyle>
            <a:lvl1pPr algn="l">
              <a:lnSpc>
                <a:spcPct val="80000"/>
              </a:lnSpc>
              <a:defRPr sz="700" b="1" i="0" kern="0" cap="all" spc="0">
                <a:solidFill>
                  <a:srgbClr val="F2651B"/>
                </a:solidFill>
                <a:latin typeface="Mark Offc For MC"/>
                <a:cs typeface="Mark Offc For MC"/>
              </a:defRPr>
            </a:lvl1pPr>
          </a:lstStyle>
          <a:p>
            <a:r>
              <a:rPr lang="en-US"/>
              <a:t>CLICK TO EDIT MASTER TITLE STYLE</a:t>
            </a:r>
          </a:p>
        </p:txBody>
      </p:sp>
      <p:sp>
        <p:nvSpPr>
          <p:cNvPr id="9" name="Text Placeholder 4"/>
          <p:cNvSpPr>
            <a:spLocks noGrp="1"/>
          </p:cNvSpPr>
          <p:nvPr>
            <p:ph type="body" sz="quarter" idx="13"/>
          </p:nvPr>
        </p:nvSpPr>
        <p:spPr>
          <a:xfrm>
            <a:off x="152292" y="578279"/>
            <a:ext cx="4408852" cy="2009753"/>
          </a:xfrm>
        </p:spPr>
        <p:txBody>
          <a:bodyPr/>
          <a:lstStyle>
            <a:lvl1pPr marL="0" indent="0">
              <a:lnSpc>
                <a:spcPct val="100000"/>
              </a:lnSpc>
              <a:spcBef>
                <a:spcPts val="0"/>
              </a:spcBef>
              <a:spcAft>
                <a:spcPts val="800"/>
              </a:spcAft>
              <a:buNone/>
              <a:defRPr sz="2200" b="0" i="0">
                <a:latin typeface="Mark Offc For MC"/>
                <a:cs typeface="Mark Offc For MC"/>
              </a:defRPr>
            </a:lvl1pPr>
            <a:lvl2pPr marL="0" indent="0">
              <a:lnSpc>
                <a:spcPct val="100000"/>
              </a:lnSpc>
              <a:spcBef>
                <a:spcPts val="0"/>
              </a:spcBef>
              <a:spcAft>
                <a:spcPts val="600"/>
              </a:spcAft>
              <a:buNone/>
              <a:defRPr sz="1400" b="0" i="0">
                <a:latin typeface="Mark Offc For MC Light"/>
                <a:cs typeface="Mark Offc For MC Light"/>
              </a:defRPr>
            </a:lvl2pPr>
            <a:lvl3pPr marL="0" indent="0">
              <a:lnSpc>
                <a:spcPct val="100000"/>
              </a:lnSpc>
              <a:spcBef>
                <a:spcPts val="0"/>
              </a:spcBef>
              <a:spcAft>
                <a:spcPts val="600"/>
              </a:spcAft>
              <a:buNone/>
              <a:defRPr sz="1050" b="1" i="0">
                <a:latin typeface="MarkForMC Nrw O" charset="0"/>
                <a:ea typeface="MarkForMC Nrw O" charset="0"/>
                <a:cs typeface="MarkForMC Nrw O" charset="0"/>
              </a:defRPr>
            </a:lvl3pPr>
            <a:lvl4pPr marL="0" indent="0">
              <a:lnSpc>
                <a:spcPct val="100000"/>
              </a:lnSpc>
              <a:spcBef>
                <a:spcPts val="0"/>
              </a:spcBef>
              <a:spcAft>
                <a:spcPts val="300"/>
              </a:spcAft>
              <a:buNone/>
              <a:defRPr sz="1050" b="0" i="0">
                <a:latin typeface="MarkForMC Nrw O" charset="0"/>
                <a:ea typeface="MarkForMC Nrw O" charset="0"/>
                <a:cs typeface="MarkForMC Nrw O" charset="0"/>
              </a:defRPr>
            </a:lvl4pPr>
            <a:lvl5pPr marL="171446" indent="-171446">
              <a:lnSpc>
                <a:spcPct val="100000"/>
              </a:lnSpc>
              <a:spcBef>
                <a:spcPts val="0"/>
              </a:spcBef>
              <a:spcAft>
                <a:spcPts val="300"/>
              </a:spcAft>
              <a:buFont typeface="Arial"/>
              <a:buChar char="•"/>
              <a:defRPr sz="1050" b="0" i="0">
                <a:latin typeface="MarkForMC Nrw O" charset="0"/>
                <a:ea typeface="MarkForMC Nrw O" charset="0"/>
                <a:cs typeface="MarkForMC Nrw 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pPr defTabSz="914378">
              <a:defRPr/>
            </a:pPr>
            <a:fld id="{4DC4F5BA-72FF-9146-90C6-30A44FFE9C70}" type="datetime4">
              <a:rPr lang="en-US" kern="0" smtClean="0">
                <a:solidFill>
                  <a:srgbClr val="171717"/>
                </a:solidFill>
              </a:rPr>
              <a:pPr defTabSz="914378">
                <a:defRPr/>
              </a:pPr>
              <a:t>May 21, 2024</a:t>
            </a:fld>
            <a:endParaRPr lang="en-US" kern="0">
              <a:solidFill>
                <a:srgbClr val="171717"/>
              </a:solidFill>
            </a:endParaRPr>
          </a:p>
        </p:txBody>
      </p:sp>
      <p:sp>
        <p:nvSpPr>
          <p:cNvPr id="7" name="Footer Placeholder 4"/>
          <p:cNvSpPr>
            <a:spLocks noGrp="1"/>
          </p:cNvSpPr>
          <p:nvPr>
            <p:ph type="ftr" sz="quarter" idx="3"/>
          </p:nvPr>
        </p:nvSpPr>
        <p:spPr bwMode="gray">
          <a:xfrm>
            <a:off x="4572000" y="4809102"/>
            <a:ext cx="3749290" cy="288000"/>
          </a:xfrm>
          <a:prstGeom prst="rect">
            <a:avLst/>
          </a:prstGeom>
        </p:spPr>
        <p:txBody>
          <a:bodyPr vert="horz" lIns="91440" tIns="45720" rIns="0" bIns="45720" rtlCol="0" anchor="ctr" anchorCtr="0"/>
          <a:lstStyle>
            <a:lvl1pPr algn="r">
              <a:defRPr sz="600" b="1" cap="all" baseline="0">
                <a:solidFill>
                  <a:schemeClr val="tx1"/>
                </a:solidFill>
                <a:latin typeface="Mark Offc For MC" panose="020B0504020101010102" pitchFamily="34" charset="0"/>
              </a:defRPr>
            </a:lvl1pPr>
          </a:lstStyle>
          <a:p>
            <a:r>
              <a:rPr lang="en-US">
                <a:solidFill>
                  <a:srgbClr val="171717"/>
                </a:solidFill>
              </a:rPr>
              <a:t>Product Name</a:t>
            </a:r>
          </a:p>
        </p:txBody>
      </p:sp>
      <p:sp>
        <p:nvSpPr>
          <p:cNvPr id="10" name="Slide Number Placeholder 5"/>
          <p:cNvSpPr>
            <a:spLocks noGrp="1"/>
          </p:cNvSpPr>
          <p:nvPr>
            <p:ph type="sldNum" sz="quarter" idx="4"/>
          </p:nvPr>
        </p:nvSpPr>
        <p:spPr bwMode="gray">
          <a:xfrm>
            <a:off x="8470302" y="4817955"/>
            <a:ext cx="435577" cy="273844"/>
          </a:xfrm>
          <a:prstGeom prst="rect">
            <a:avLst/>
          </a:prstGeom>
        </p:spPr>
        <p:txBody>
          <a:bodyPr vert="horz" lIns="91440" tIns="45720" rIns="0" bIns="45720" rtlCol="0" anchor="ctr"/>
          <a:lstStyle>
            <a:lvl1pPr algn="r">
              <a:defRPr sz="600" b="1" cap="all" baseline="0">
                <a:solidFill>
                  <a:schemeClr val="tx1"/>
                </a:solidFill>
                <a:latin typeface="Mark Offc For MC" panose="020B0504020101010102" pitchFamily="34" charset="0"/>
              </a:defRPr>
            </a:lvl1pPr>
          </a:lstStyle>
          <a:p>
            <a:fld id="{3AB2DB24-5BB4-4F1B-973E-A10FA63DFB9A}" type="slidenum">
              <a:rPr lang="en-US" smtClean="0"/>
              <a:pPr/>
              <a:t>‹#›</a:t>
            </a:fld>
            <a:endParaRPr lang="en-US"/>
          </a:p>
        </p:txBody>
      </p:sp>
    </p:spTree>
    <p:extLst>
      <p:ext uri="{BB962C8B-B14F-4D97-AF65-F5344CB8AC3E}">
        <p14:creationId xmlns:p14="http://schemas.microsoft.com/office/powerpoint/2010/main" val="188976148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Graphic - Light">
    <p:bg bwMode="gray">
      <p:bgPr>
        <a:solidFill>
          <a:schemeClr val="bg1"/>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164592" y="3466431"/>
            <a:ext cx="3124200" cy="170816"/>
          </a:xfrm>
        </p:spPr>
        <p:txBody>
          <a:bodyPr vert="horz" lIns="91440" tIns="0" rIns="91440" bIns="45720" rtlCol="0" anchor="t" anchorCtr="0">
            <a:spAutoFit/>
          </a:bodyPr>
          <a:lstStyle>
            <a:lvl1pPr marL="115885" indent="-115885">
              <a:buNone/>
              <a:defRPr lang="en-US" sz="900" b="0" cap="none" baseline="0" dirty="0" smtClean="0">
                <a:latin typeface="MarkForMC Nrw O" panose="020B0506020201010104" pitchFamily="34" charset="0"/>
              </a:defRPr>
            </a:lvl1pPr>
          </a:lstStyle>
          <a:p>
            <a:pPr marL="0" lvl="0" indent="0"/>
            <a:r>
              <a:rPr lang="en-US"/>
              <a:t>Click to add presenter name, department</a:t>
            </a:r>
          </a:p>
        </p:txBody>
      </p:sp>
      <p:sp>
        <p:nvSpPr>
          <p:cNvPr id="26" name="Date Placeholder 3"/>
          <p:cNvSpPr>
            <a:spLocks noGrp="1"/>
          </p:cNvSpPr>
          <p:nvPr>
            <p:ph type="dt" sz="half" idx="2"/>
          </p:nvPr>
        </p:nvSpPr>
        <p:spPr bwMode="gray">
          <a:xfrm>
            <a:off x="164592" y="3166956"/>
            <a:ext cx="3123564" cy="273844"/>
          </a:xfrm>
          <a:prstGeom prst="rect">
            <a:avLst/>
          </a:prstGeom>
        </p:spPr>
        <p:txBody>
          <a:bodyPr vert="horz" lIns="91440" tIns="45720" rIns="91440" bIns="0" rtlCol="0" anchor="b" anchorCtr="0"/>
          <a:lstStyle>
            <a:lvl1pPr>
              <a:defRPr lang="en-US" sz="900" cap="none" smtClean="0">
                <a:latin typeface="MarkForMC Nrw O" panose="020B0506020201010104" pitchFamily="34" charset="0"/>
              </a:defRPr>
            </a:lvl1pPr>
          </a:lstStyle>
          <a:p>
            <a:r>
              <a:rPr lang="en-US"/>
              <a:t>February 15, 2024</a:t>
            </a:r>
          </a:p>
        </p:txBody>
      </p:sp>
      <p:sp>
        <p:nvSpPr>
          <p:cNvPr id="25" name="Subtitle 2"/>
          <p:cNvSpPr>
            <a:spLocks noGrp="1"/>
          </p:cNvSpPr>
          <p:nvPr>
            <p:ph type="subTitle" idx="1"/>
          </p:nvPr>
        </p:nvSpPr>
        <p:spPr bwMode="gray">
          <a:xfrm>
            <a:off x="164591" y="2717911"/>
            <a:ext cx="6702552" cy="498725"/>
          </a:xfrm>
          <a:ln>
            <a:noFill/>
          </a:ln>
        </p:spPr>
        <p:txBody>
          <a:bodyPr rIns="91440"/>
          <a:lstStyle>
            <a:lvl1pPr marL="0" indent="0" algn="l">
              <a:lnSpc>
                <a:spcPct val="80000"/>
              </a:lnSpc>
              <a:buNone/>
              <a:defRPr sz="1400">
                <a:solidFill>
                  <a:schemeClr val="tx1"/>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24" name="Title 1"/>
          <p:cNvSpPr>
            <a:spLocks noGrp="1"/>
          </p:cNvSpPr>
          <p:nvPr>
            <p:ph type="ctrTitle"/>
          </p:nvPr>
        </p:nvSpPr>
        <p:spPr bwMode="gray">
          <a:xfrm>
            <a:off x="164591" y="1430456"/>
            <a:ext cx="6702552" cy="1274195"/>
          </a:xfrm>
          <a:ln>
            <a:noFill/>
          </a:ln>
        </p:spPr>
        <p:txBody>
          <a:bodyPr rIns="91440" anchor="b"/>
          <a:lstStyle>
            <a:lvl1pPr algn="l">
              <a:lnSpc>
                <a:spcPct val="80000"/>
              </a:lnSpc>
              <a:defRPr sz="4800" b="0">
                <a:solidFill>
                  <a:schemeClr val="tx1"/>
                </a:solidFill>
                <a:latin typeface="Mark Offc For MC Extra Light" panose="020B0404020101010102" pitchFamily="34" charset="0"/>
              </a:defRPr>
            </a:lvl1pPr>
          </a:lstStyle>
          <a:p>
            <a:r>
              <a:rPr lang="en-US"/>
              <a:t>Click to edit Master title style</a:t>
            </a:r>
          </a:p>
        </p:txBody>
      </p:sp>
      <p:grpSp>
        <p:nvGrpSpPr>
          <p:cNvPr id="13" name="Graphic 9">
            <a:extLst>
              <a:ext uri="{FF2B5EF4-FFF2-40B4-BE49-F238E27FC236}">
                <a16:creationId xmlns:a16="http://schemas.microsoft.com/office/drawing/2014/main" id="{A4AE44F8-1426-47A8-AD24-1B39E53FC2A5}"/>
              </a:ext>
            </a:extLst>
          </p:cNvPr>
          <p:cNvGrpSpPr>
            <a:grpSpLocks noChangeAspect="1"/>
          </p:cNvGrpSpPr>
          <p:nvPr/>
        </p:nvGrpSpPr>
        <p:grpSpPr bwMode="gray">
          <a:xfrm>
            <a:off x="8288899" y="258318"/>
            <a:ext cx="595440" cy="370757"/>
            <a:chOff x="248864" y="1309239"/>
            <a:chExt cx="1116830" cy="695406"/>
          </a:xfrm>
        </p:grpSpPr>
        <p:sp>
          <p:nvSpPr>
            <p:cNvPr id="14" name="Freeform: Shape 13">
              <a:extLst>
                <a:ext uri="{FF2B5EF4-FFF2-40B4-BE49-F238E27FC236}">
                  <a16:creationId xmlns:a16="http://schemas.microsoft.com/office/drawing/2014/main" id="{9BE3135D-F028-4808-98B4-75D1C3D0E912}"/>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6CE0B3E-E368-402F-BDF2-14974FDD38A3}"/>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158284E4-ECF5-4258-A538-80CAEFFEE4A2}"/>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9566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ustom Image - Dark">
    <p:bg bwMode="gray">
      <p:bgPr>
        <a:solidFill>
          <a:srgbClr val="242423"/>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0" y="0"/>
            <a:ext cx="4572000" cy="5143500"/>
          </a:xfrm>
        </p:spPr>
        <p:txBody>
          <a:bodyPr bIns="2011680" anchor="b" anchorCtr="0"/>
          <a:lstStyle>
            <a:lvl1pPr marL="0" indent="0" algn="ctr">
              <a:buNone/>
              <a:defRPr sz="1200">
                <a:solidFill>
                  <a:srgbClr val="94918C"/>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10" name="TitleSlideNameDept"/>
          <p:cNvSpPr>
            <a:spLocks noGrp="1"/>
          </p:cNvSpPr>
          <p:nvPr>
            <p:ph type="body" sz="quarter" idx="12" hasCustomPrompt="1"/>
          </p:nvPr>
        </p:nvSpPr>
        <p:spPr bwMode="gray">
          <a:xfrm>
            <a:off x="4736592" y="3466431"/>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ForMC Nrw O" panose="020B0506020201010104" pitchFamily="34" charset="0"/>
              </a:defRPr>
            </a:lvl1pPr>
          </a:lstStyle>
          <a:p>
            <a:pPr marL="0" lvl="0" indent="0"/>
            <a:r>
              <a:rPr lang="en-US"/>
              <a:t>Click to add presenter name, department</a:t>
            </a:r>
          </a:p>
        </p:txBody>
      </p:sp>
      <p:sp>
        <p:nvSpPr>
          <p:cNvPr id="9" name="Date Placeholder 3"/>
          <p:cNvSpPr>
            <a:spLocks noGrp="1"/>
          </p:cNvSpPr>
          <p:nvPr>
            <p:ph type="dt" sz="half" idx="2"/>
          </p:nvPr>
        </p:nvSpPr>
        <p:spPr bwMode="gray">
          <a:xfrm>
            <a:off x="4736592" y="3166956"/>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ForMC Nrw O" panose="020B0506020201010104" pitchFamily="34" charset="0"/>
              </a:defRPr>
            </a:lvl1pPr>
          </a:lstStyle>
          <a:p>
            <a:r>
              <a:rPr lang="en-US"/>
              <a:t>February 15, 2024</a:t>
            </a:r>
          </a:p>
        </p:txBody>
      </p:sp>
      <p:sp>
        <p:nvSpPr>
          <p:cNvPr id="24" name="Subtitle 2"/>
          <p:cNvSpPr>
            <a:spLocks noGrp="1"/>
          </p:cNvSpPr>
          <p:nvPr>
            <p:ph type="subTitle" idx="1"/>
          </p:nvPr>
        </p:nvSpPr>
        <p:spPr bwMode="gray">
          <a:xfrm>
            <a:off x="4736592" y="2717911"/>
            <a:ext cx="4365625" cy="498725"/>
          </a:xfrm>
          <a:ln>
            <a:noFill/>
          </a:ln>
        </p:spPr>
        <p:txBody>
          <a:bodyPr rIns="91440"/>
          <a:lstStyle>
            <a:lvl1pPr marL="0" indent="0" algn="l">
              <a:lnSpc>
                <a:spcPct val="80000"/>
              </a:lnSpc>
              <a:buNone/>
              <a:defRPr sz="1400">
                <a:solidFill>
                  <a:srgbClr val="FFFFFF"/>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23" name="Title 1"/>
          <p:cNvSpPr>
            <a:spLocks noGrp="1"/>
          </p:cNvSpPr>
          <p:nvPr>
            <p:ph type="ctrTitle"/>
          </p:nvPr>
        </p:nvSpPr>
        <p:spPr bwMode="gray">
          <a:xfrm>
            <a:off x="4736592" y="1627432"/>
            <a:ext cx="4365625" cy="1077218"/>
          </a:xfrm>
          <a:ln>
            <a:noFill/>
          </a:ln>
        </p:spPr>
        <p:txBody>
          <a:bodyPr rIns="91440" anchor="b"/>
          <a:lstStyle>
            <a:lvl1pPr algn="l">
              <a:lnSpc>
                <a:spcPct val="80000"/>
              </a:lnSpc>
              <a:defRPr sz="4000" b="0">
                <a:solidFill>
                  <a:srgbClr val="FFFFFF"/>
                </a:solidFill>
                <a:latin typeface="Mark Offc For MC Extra Light" panose="020B0404020101010102" pitchFamily="34" charset="0"/>
              </a:defRPr>
            </a:lvl1pPr>
          </a:lstStyle>
          <a:p>
            <a:r>
              <a:rPr lang="en-US"/>
              <a:t>Click to edit Master title style</a:t>
            </a:r>
          </a:p>
        </p:txBody>
      </p:sp>
      <p:grpSp>
        <p:nvGrpSpPr>
          <p:cNvPr id="15" name="Graphic 9">
            <a:extLst>
              <a:ext uri="{FF2B5EF4-FFF2-40B4-BE49-F238E27FC236}">
                <a16:creationId xmlns:a16="http://schemas.microsoft.com/office/drawing/2014/main" id="{EC174CAE-497F-4E7B-84CB-F92F060DD7F2}"/>
              </a:ext>
            </a:extLst>
          </p:cNvPr>
          <p:cNvGrpSpPr>
            <a:grpSpLocks noChangeAspect="1"/>
          </p:cNvGrpSpPr>
          <p:nvPr/>
        </p:nvGrpSpPr>
        <p:grpSpPr bwMode="gray">
          <a:xfrm>
            <a:off x="8288899" y="258318"/>
            <a:ext cx="595440" cy="370757"/>
            <a:chOff x="248864" y="1309239"/>
            <a:chExt cx="1116830" cy="695406"/>
          </a:xfrm>
        </p:grpSpPr>
        <p:sp>
          <p:nvSpPr>
            <p:cNvPr id="16" name="Freeform: Shape 15">
              <a:extLst>
                <a:ext uri="{FF2B5EF4-FFF2-40B4-BE49-F238E27FC236}">
                  <a16:creationId xmlns:a16="http://schemas.microsoft.com/office/drawing/2014/main" id="{F02112A1-9683-450E-B8A2-06BB6B84FDDE}"/>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17D67448-829A-4CEE-8E92-CEB47F8F013D}"/>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FC655F13-44A2-4E56-BAD4-49EDFD7B63C1}"/>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4558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ustom Image - Light">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0" y="0"/>
            <a:ext cx="4572000" cy="5143500"/>
          </a:xfrm>
        </p:spPr>
        <p:txBody>
          <a:bodyPr bIns="2011680" anchor="b" anchorCtr="0"/>
          <a:lstStyle>
            <a:lvl1pPr marL="0" indent="0" algn="ctr">
              <a:buNone/>
              <a:defRPr sz="1200">
                <a:solidFill>
                  <a:srgbClr val="B9B9B9"/>
                </a:solidFill>
                <a:latin typeface="+mn-lt"/>
              </a:defRPr>
            </a:lvl1pPr>
          </a:lstStyle>
          <a:p>
            <a:r>
              <a:rPr lang="en-US"/>
              <a:t>Click icon to add image.</a:t>
            </a:r>
            <a:br>
              <a:rPr lang="en-US"/>
            </a:br>
            <a:r>
              <a:rPr lang="en-US"/>
              <a:t>Get </a:t>
            </a:r>
            <a:r>
              <a:rPr lang="en-US" err="1"/>
              <a:t>Mastercard</a:t>
            </a:r>
            <a:r>
              <a:rPr lang="en-US"/>
              <a:t> approved photography and</a:t>
            </a:r>
            <a:br>
              <a:rPr lang="en-US"/>
            </a:br>
            <a:r>
              <a:rPr lang="en-US"/>
              <a:t>imagery guidelines at designcenter.mastercard.com.</a:t>
            </a:r>
          </a:p>
        </p:txBody>
      </p:sp>
      <p:sp>
        <p:nvSpPr>
          <p:cNvPr id="10" name="TitleSlideNameDept"/>
          <p:cNvSpPr>
            <a:spLocks noGrp="1"/>
          </p:cNvSpPr>
          <p:nvPr>
            <p:ph type="body" sz="quarter" idx="12" hasCustomPrompt="1"/>
          </p:nvPr>
        </p:nvSpPr>
        <p:spPr bwMode="gray">
          <a:xfrm>
            <a:off x="4736592" y="3466431"/>
            <a:ext cx="3124200" cy="170816"/>
          </a:xfrm>
        </p:spPr>
        <p:txBody>
          <a:bodyPr vert="horz" lIns="91440" tIns="0" rIns="91440" bIns="45720" rtlCol="0" anchor="t" anchorCtr="0">
            <a:spAutoFit/>
          </a:bodyPr>
          <a:lstStyle>
            <a:lvl1pPr marL="115885" indent="-115885">
              <a:buNone/>
              <a:defRPr lang="en-US" sz="900" b="0" cap="none" baseline="0" dirty="0" smtClean="0">
                <a:latin typeface="MarkForMC Nrw O" panose="020B0506020201010104" pitchFamily="34" charset="0"/>
              </a:defRPr>
            </a:lvl1pPr>
          </a:lstStyle>
          <a:p>
            <a:pPr marL="0" lvl="0" indent="0"/>
            <a:r>
              <a:rPr lang="en-US"/>
              <a:t>Click to add presenter name, department</a:t>
            </a:r>
          </a:p>
        </p:txBody>
      </p:sp>
      <p:sp>
        <p:nvSpPr>
          <p:cNvPr id="8" name="Date Placeholder 3"/>
          <p:cNvSpPr>
            <a:spLocks noGrp="1"/>
          </p:cNvSpPr>
          <p:nvPr>
            <p:ph type="dt" sz="half" idx="2"/>
          </p:nvPr>
        </p:nvSpPr>
        <p:spPr bwMode="gray">
          <a:xfrm>
            <a:off x="4736592" y="3166956"/>
            <a:ext cx="3123564" cy="273844"/>
          </a:xfrm>
          <a:prstGeom prst="rect">
            <a:avLst/>
          </a:prstGeom>
        </p:spPr>
        <p:txBody>
          <a:bodyPr vert="horz" lIns="91440" tIns="45720" rIns="91440" bIns="0" rtlCol="0" anchor="b" anchorCtr="0"/>
          <a:lstStyle>
            <a:lvl1pPr>
              <a:defRPr lang="en-US" sz="900" cap="none" smtClean="0">
                <a:latin typeface="MarkForMC Nrw O" panose="020B0506020201010104" pitchFamily="34" charset="0"/>
              </a:defRPr>
            </a:lvl1pPr>
          </a:lstStyle>
          <a:p>
            <a:r>
              <a:rPr lang="en-US"/>
              <a:t>February 15, 2024</a:t>
            </a:r>
          </a:p>
        </p:txBody>
      </p:sp>
      <p:sp>
        <p:nvSpPr>
          <p:cNvPr id="24" name="Subtitle 2"/>
          <p:cNvSpPr>
            <a:spLocks noGrp="1"/>
          </p:cNvSpPr>
          <p:nvPr>
            <p:ph type="subTitle" idx="1"/>
          </p:nvPr>
        </p:nvSpPr>
        <p:spPr bwMode="gray">
          <a:xfrm>
            <a:off x="4736592" y="2717911"/>
            <a:ext cx="4365625" cy="498725"/>
          </a:xfrm>
          <a:ln>
            <a:noFill/>
          </a:ln>
        </p:spPr>
        <p:txBody>
          <a:bodyPr rIns="91440"/>
          <a:lstStyle>
            <a:lvl1pPr marL="0" indent="0" algn="l">
              <a:lnSpc>
                <a:spcPct val="80000"/>
              </a:lnSpc>
              <a:buNone/>
              <a:defRPr sz="1400">
                <a:solidFill>
                  <a:schemeClr val="tx1"/>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23" name="Title 1"/>
          <p:cNvSpPr>
            <a:spLocks noGrp="1"/>
          </p:cNvSpPr>
          <p:nvPr>
            <p:ph type="ctrTitle"/>
          </p:nvPr>
        </p:nvSpPr>
        <p:spPr bwMode="gray">
          <a:xfrm>
            <a:off x="4736592" y="1627432"/>
            <a:ext cx="4365625" cy="1077218"/>
          </a:xfrm>
          <a:ln>
            <a:noFill/>
          </a:ln>
        </p:spPr>
        <p:txBody>
          <a:bodyPr rIns="91440" anchor="b"/>
          <a:lstStyle>
            <a:lvl1pPr algn="l">
              <a:lnSpc>
                <a:spcPct val="80000"/>
              </a:lnSpc>
              <a:defRPr sz="4000" b="0">
                <a:solidFill>
                  <a:schemeClr val="tx1"/>
                </a:solidFill>
                <a:latin typeface="Mark Offc For MC Extra Light" panose="020B0404020101010102" pitchFamily="34" charset="0"/>
              </a:defRPr>
            </a:lvl1pPr>
          </a:lstStyle>
          <a:p>
            <a:r>
              <a:rPr lang="en-US"/>
              <a:t>Click to edit Master title style</a:t>
            </a:r>
          </a:p>
        </p:txBody>
      </p:sp>
      <p:grpSp>
        <p:nvGrpSpPr>
          <p:cNvPr id="15" name="Graphic 9">
            <a:extLst>
              <a:ext uri="{FF2B5EF4-FFF2-40B4-BE49-F238E27FC236}">
                <a16:creationId xmlns:a16="http://schemas.microsoft.com/office/drawing/2014/main" id="{D987D73D-9CBF-4D4A-9C6D-C2A04B4CDB30}"/>
              </a:ext>
            </a:extLst>
          </p:cNvPr>
          <p:cNvGrpSpPr>
            <a:grpSpLocks noChangeAspect="1"/>
          </p:cNvGrpSpPr>
          <p:nvPr/>
        </p:nvGrpSpPr>
        <p:grpSpPr bwMode="gray">
          <a:xfrm>
            <a:off x="8288899" y="258318"/>
            <a:ext cx="595440" cy="370757"/>
            <a:chOff x="248864" y="1309239"/>
            <a:chExt cx="1116830" cy="695406"/>
          </a:xfrm>
        </p:grpSpPr>
        <p:sp>
          <p:nvSpPr>
            <p:cNvPr id="16" name="Freeform: Shape 15">
              <a:extLst>
                <a:ext uri="{FF2B5EF4-FFF2-40B4-BE49-F238E27FC236}">
                  <a16:creationId xmlns:a16="http://schemas.microsoft.com/office/drawing/2014/main" id="{C2464F4A-AA1E-412C-AC88-620F9044FCB8}"/>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6659E2ED-8B2B-4FC0-8A68-EBBCA7E2F04A}"/>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B48818FD-F4B8-4217-A2EA-8851C8CEE666}"/>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261186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727556"/>
            <a:ext cx="5458009" cy="3588412"/>
          </a:xfrm>
        </p:spPr>
        <p:txBody>
          <a:bodyPr/>
          <a:lstStyle>
            <a:lvl1pPr marL="342900" indent="-342900">
              <a:buSzPct val="50000"/>
              <a:buFont typeface="+mj-lt"/>
              <a:buAutoNum type="arabicPeriod"/>
              <a:defRPr sz="2200"/>
            </a:lvl1pPr>
            <a:lvl2pPr marL="511175" indent="-138113">
              <a:buFont typeface="Mark Offc For MC" panose="020B0604020202020204" pitchFamily="34" charset="0"/>
              <a:buChar char="•"/>
              <a:defRPr/>
            </a:lvl2pPr>
            <a:lvl3pPr marL="514350" indent="0">
              <a:buNone/>
              <a:defRPr/>
            </a:lvl3pPr>
            <a:lvl4pPr marL="747713" indent="-131763">
              <a:defRPr/>
            </a:lvl4pPr>
            <a:lvl5pPr marL="855663" indent="-114300">
              <a:defRPr/>
            </a:lvl5pPr>
          </a:lstStyle>
          <a:p>
            <a:pPr lvl="0"/>
            <a:r>
              <a:rPr lang="en-US"/>
              <a:t>Click to edit Master text styles</a:t>
            </a:r>
          </a:p>
          <a:p>
            <a:pPr lvl="1"/>
            <a:r>
              <a:rPr lang="en-US"/>
              <a:t>Second level</a:t>
            </a:r>
          </a:p>
        </p:txBody>
      </p:sp>
      <p:sp>
        <p:nvSpPr>
          <p:cNvPr id="22" name="Subtitle 2"/>
          <p:cNvSpPr>
            <a:spLocks noGrp="1"/>
          </p:cNvSpPr>
          <p:nvPr>
            <p:ph type="body" idx="13" hasCustomPrompt="1"/>
          </p:nvPr>
        </p:nvSpPr>
        <p:spPr bwMode="gray">
          <a:xfrm>
            <a:off x="164592" y="727556"/>
            <a:ext cx="2725896" cy="717196"/>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Tree>
    <p:extLst>
      <p:ext uri="{BB962C8B-B14F-4D97-AF65-F5344CB8AC3E}">
        <p14:creationId xmlns:p14="http://schemas.microsoft.com/office/powerpoint/2010/main" val="39338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192088"/>
            <a:ext cx="5458009"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69087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long) and Content">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164594" y="727556"/>
            <a:ext cx="8412854" cy="3592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Tree>
    <p:extLst>
      <p:ext uri="{BB962C8B-B14F-4D97-AF65-F5344CB8AC3E}">
        <p14:creationId xmlns:p14="http://schemas.microsoft.com/office/powerpoint/2010/main" val="378483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long), Subtitle and Content (no bullets)">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15, 2024</a:t>
            </a:r>
          </a:p>
        </p:txBody>
      </p:sp>
      <p:sp>
        <p:nvSpPr>
          <p:cNvPr id="8" name="Text Placeholder 7"/>
          <p:cNvSpPr>
            <a:spLocks noGrp="1"/>
          </p:cNvSpPr>
          <p:nvPr>
            <p:ph type="body" sz="quarter" idx="14"/>
          </p:nvPr>
        </p:nvSpPr>
        <p:spPr bwMode="gray">
          <a:xfrm>
            <a:off x="3119438" y="727556"/>
            <a:ext cx="5458009" cy="3593789"/>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164592" y="727556"/>
            <a:ext cx="2725896" cy="717196"/>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add subtitle or secondary text</a:t>
            </a:r>
          </a:p>
        </p:txBody>
      </p:sp>
      <p:sp>
        <p:nvSpPr>
          <p:cNvPr id="7" name="Title 1"/>
          <p:cNvSpPr>
            <a:spLocks noGrp="1"/>
          </p:cNvSpPr>
          <p:nvPr>
            <p:ph type="title"/>
          </p:nvPr>
        </p:nvSpPr>
        <p:spPr bwMode="gray">
          <a:xfrm>
            <a:off x="164594" y="192025"/>
            <a:ext cx="8412854" cy="310896"/>
          </a:xfrm>
        </p:spPr>
        <p:txBody>
          <a:bodyPr/>
          <a:lstStyle/>
          <a:p>
            <a:r>
              <a:rPr lang="en-US"/>
              <a:t>Click to edit Master title style</a:t>
            </a:r>
          </a:p>
        </p:txBody>
      </p:sp>
    </p:spTree>
    <p:extLst>
      <p:ext uri="{BB962C8B-B14F-4D97-AF65-F5344CB8AC3E}">
        <p14:creationId xmlns:p14="http://schemas.microsoft.com/office/powerpoint/2010/main" val="36368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egal"/>
          <p:cNvSpPr/>
          <p:nvPr/>
        </p:nvSpPr>
        <p:spPr bwMode="gray">
          <a:xfrm>
            <a:off x="8980380" y="3130867"/>
            <a:ext cx="90964" cy="1481030"/>
          </a:xfrm>
          <a:prstGeom prst="rect">
            <a:avLst/>
          </a:prstGeom>
        </p:spPr>
        <p:txBody>
          <a:bodyPr vert="vert270" wrap="none" lIns="91440" tIns="45720" rIns="91440" bIns="45720" rtlCol="0" anchor="ctr"/>
          <a:lstStyle/>
          <a:p>
            <a:pPr lvl="0"/>
            <a:r>
              <a:rPr lang="en-US" sz="400" b="0" cap="none" baseline="0" noProof="0">
                <a:solidFill>
                  <a:srgbClr val="A2A2A2"/>
                </a:solidFill>
                <a:latin typeface="Mark Offc For MC" panose="020B0504020101010102" pitchFamily="34" charset="0"/>
              </a:rPr>
              <a:t>©2024 Mastercard. Proprietary and Confidential</a:t>
            </a:r>
            <a:endParaRPr lang="en-US" sz="400" b="0" cap="none" baseline="0">
              <a:solidFill>
                <a:srgbClr val="A2A2A2"/>
              </a:solidFill>
              <a:latin typeface="Mark Offc For MC" panose="020B0504020101010102" pitchFamily="34" charset="0"/>
            </a:endParaRPr>
          </a:p>
        </p:txBody>
      </p:sp>
      <p:sp>
        <p:nvSpPr>
          <p:cNvPr id="6" name="Slide Number Placeholder 5"/>
          <p:cNvSpPr>
            <a:spLocks noGrp="1"/>
          </p:cNvSpPr>
          <p:nvPr>
            <p:ph type="sldNum" sz="quarter" idx="4"/>
          </p:nvPr>
        </p:nvSpPr>
        <p:spPr bwMode="gray">
          <a:xfrm>
            <a:off x="157492" y="4810812"/>
            <a:ext cx="228598" cy="273844"/>
          </a:xfrm>
          <a:prstGeom prst="rect">
            <a:avLst/>
          </a:prstGeom>
        </p:spPr>
        <p:txBody>
          <a:bodyPr vert="horz" lIns="91440" tIns="45720" rIns="0" bIns="45720" rtlCol="0" anchor="ctr"/>
          <a:lstStyle>
            <a:lvl1pPr algn="l">
              <a:defRPr sz="600" b="1" cap="all" baseline="0">
                <a:solidFill>
                  <a:schemeClr val="tx1"/>
                </a:solidFill>
                <a:latin typeface="Mark Offc For MC" panose="020B0504020101010102" pitchFamily="34" charset="0"/>
              </a:defRPr>
            </a:lvl1pPr>
          </a:lstStyle>
          <a:p>
            <a:fld id="{3AB2DB24-5BB4-4F1B-973E-A10FA63DFB9A}" type="slidenum">
              <a:rPr lang="en-US" smtClean="0"/>
              <a:pPr/>
              <a:t>‹#›</a:t>
            </a:fld>
            <a:endParaRPr lang="en-US"/>
          </a:p>
        </p:txBody>
      </p:sp>
      <p:sp>
        <p:nvSpPr>
          <p:cNvPr id="5" name="Footer Placeholder 4"/>
          <p:cNvSpPr>
            <a:spLocks noGrp="1"/>
          </p:cNvSpPr>
          <p:nvPr>
            <p:ph type="ftr" sz="quarter" idx="3"/>
          </p:nvPr>
        </p:nvSpPr>
        <p:spPr bwMode="gray">
          <a:xfrm>
            <a:off x="440082" y="4810812"/>
            <a:ext cx="3319272" cy="273844"/>
          </a:xfrm>
          <a:prstGeom prst="rect">
            <a:avLst/>
          </a:prstGeom>
        </p:spPr>
        <p:txBody>
          <a:bodyPr vert="horz" lIns="91440" tIns="45720" rIns="0" bIns="45720" rtlCol="0" anchor="ctr" anchorCtr="0"/>
          <a:lstStyle>
            <a:lvl1pPr algn="l">
              <a:defRPr sz="600" b="1" cap="all" baseline="0">
                <a:solidFill>
                  <a:schemeClr val="tx1"/>
                </a:solidFill>
                <a:latin typeface="Mark Offc For MC" panose="020B0504020101010102" pitchFamily="34" charset="0"/>
              </a:defRPr>
            </a:lvl1pPr>
          </a:lstStyle>
          <a:p>
            <a:endParaRPr lang="en-US"/>
          </a:p>
        </p:txBody>
      </p:sp>
      <p:sp>
        <p:nvSpPr>
          <p:cNvPr id="4" name="Date Placeholder 3"/>
          <p:cNvSpPr>
            <a:spLocks noGrp="1"/>
          </p:cNvSpPr>
          <p:nvPr>
            <p:ph type="dt" sz="half" idx="2"/>
          </p:nvPr>
        </p:nvSpPr>
        <p:spPr bwMode="gray">
          <a:xfrm>
            <a:off x="6628632" y="4810812"/>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r>
              <a:rPr lang="en-US"/>
              <a:t>February 15, 2024</a:t>
            </a:r>
          </a:p>
        </p:txBody>
      </p:sp>
      <p:sp>
        <p:nvSpPr>
          <p:cNvPr id="3" name="Text Placeholder 2"/>
          <p:cNvSpPr>
            <a:spLocks noGrp="1"/>
          </p:cNvSpPr>
          <p:nvPr>
            <p:ph type="body" idx="1"/>
          </p:nvPr>
        </p:nvSpPr>
        <p:spPr bwMode="gray">
          <a:xfrm>
            <a:off x="3119090" y="192024"/>
            <a:ext cx="5458358" cy="4125806"/>
          </a:xfrm>
          <a:prstGeom prst="rect">
            <a:avLst/>
          </a:prstGeom>
        </p:spPr>
        <p:txBody>
          <a:bodyPr vert="horz" lIns="9144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164593" y="192025"/>
            <a:ext cx="2725897" cy="535531"/>
          </a:xfrm>
          <a:prstGeom prst="rect">
            <a:avLst/>
          </a:prstGeom>
        </p:spPr>
        <p:txBody>
          <a:bodyPr vert="horz" wrap="square" lIns="91440" tIns="45720" rIns="91440" bIns="45720" rtlCol="0" anchor="t" anchorCtr="0">
            <a:spAutoFit/>
          </a:bodyPr>
          <a:lstStyle/>
          <a:p>
            <a:r>
              <a:rPr lang="en-US"/>
              <a:t>Click to edit Master title style</a:t>
            </a:r>
          </a:p>
        </p:txBody>
      </p:sp>
      <p:grpSp>
        <p:nvGrpSpPr>
          <p:cNvPr id="24" name="Graphic 9">
            <a:extLst>
              <a:ext uri="{FF2B5EF4-FFF2-40B4-BE49-F238E27FC236}">
                <a16:creationId xmlns:a16="http://schemas.microsoft.com/office/drawing/2014/main" id="{365FFD04-32CD-42E8-AB33-F3E93FC9D37D}"/>
              </a:ext>
            </a:extLst>
          </p:cNvPr>
          <p:cNvGrpSpPr>
            <a:grpSpLocks noChangeAspect="1"/>
          </p:cNvGrpSpPr>
          <p:nvPr/>
        </p:nvGrpSpPr>
        <p:grpSpPr bwMode="gray">
          <a:xfrm>
            <a:off x="8401987" y="4695711"/>
            <a:ext cx="482352" cy="300342"/>
            <a:chOff x="248864" y="1309239"/>
            <a:chExt cx="1116830" cy="695406"/>
          </a:xfrm>
        </p:grpSpPr>
        <p:sp>
          <p:nvSpPr>
            <p:cNvPr id="25" name="Freeform: Shape 24">
              <a:extLst>
                <a:ext uri="{FF2B5EF4-FFF2-40B4-BE49-F238E27FC236}">
                  <a16:creationId xmlns:a16="http://schemas.microsoft.com/office/drawing/2014/main" id="{8C3C96D2-0175-49F5-84A9-989686AF4BEC}"/>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26" name="Freeform: Shape 25">
              <a:extLst>
                <a:ext uri="{FF2B5EF4-FFF2-40B4-BE49-F238E27FC236}">
                  <a16:creationId xmlns:a16="http://schemas.microsoft.com/office/drawing/2014/main" id="{F8575159-1EA0-47EC-A342-C29256969DF2}"/>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27" name="Freeform: Shape 26">
              <a:extLst>
                <a:ext uri="{FF2B5EF4-FFF2-40B4-BE49-F238E27FC236}">
                  <a16:creationId xmlns:a16="http://schemas.microsoft.com/office/drawing/2014/main" id="{F5BB922E-38FB-4554-912E-59A49A219300}"/>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23386309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53" r:id="rId28"/>
    <p:sldLayoutId id="2147483855" r:id="rId29"/>
  </p:sldLayoutIdLst>
  <p:hf hdr="0"/>
  <p:txStyles>
    <p:titleStyle>
      <a:lvl1pPr algn="l" defTabSz="685783" rtl="0" eaLnBrk="1" latinLnBrk="0" hangingPunct="1">
        <a:lnSpc>
          <a:spcPct val="90000"/>
        </a:lnSpc>
        <a:spcBef>
          <a:spcPct val="0"/>
        </a:spcBef>
        <a:buNone/>
        <a:defRPr sz="1600" b="0" kern="1200">
          <a:solidFill>
            <a:schemeClr val="tx1"/>
          </a:solidFill>
          <a:latin typeface="Mark Offc For MC Medium" panose="020B0604020101010102" pitchFamily="34" charset="0"/>
          <a:ea typeface="+mj-ea"/>
          <a:cs typeface="+mj-cs"/>
        </a:defRPr>
      </a:lvl1pPr>
    </p:titleStyle>
    <p:body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620">
          <p15:clr>
            <a:srgbClr val="F26B43"/>
          </p15:clr>
        </p15:guide>
        <p15:guide id="8" pos="2880">
          <p15:clr>
            <a:srgbClr val="F26B43"/>
          </p15:clr>
        </p15:guide>
        <p15:guide id="9" pos="1919">
          <p15:clr>
            <a:srgbClr val="F26B43"/>
          </p15:clr>
        </p15:guide>
        <p15:guide id="10" pos="3843">
          <p15:clr>
            <a:srgbClr val="F26B43"/>
          </p15:clr>
        </p15:guide>
        <p15:guide id="11" orient="horz" pos="2903">
          <p15:clr>
            <a:srgbClr val="F26B43"/>
          </p15:clr>
        </p15:guide>
        <p15:guide id="12" orient="horz" pos="3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00677B3-3393-95FE-54D9-48D974800105}"/>
              </a:ext>
            </a:extLst>
          </p:cNvPr>
          <p:cNvSpPr>
            <a:spLocks noGrp="1"/>
          </p:cNvSpPr>
          <p:nvPr>
            <p:ph type="dt" sz="half" idx="6"/>
          </p:nvPr>
        </p:nvSpPr>
        <p:spPr/>
        <p:txBody>
          <a:bodyPr/>
          <a:lstStyle/>
          <a:p>
            <a:fld id="{CDF58F05-AA34-4AF4-B921-A3D00B6FC65F}" type="datetime1">
              <a:rPr lang="en-US" smtClean="0"/>
              <a:t>5/21/2024</a:t>
            </a:fld>
            <a:endParaRPr lang="en-US"/>
          </a:p>
        </p:txBody>
      </p:sp>
      <p:sp>
        <p:nvSpPr>
          <p:cNvPr id="6" name="Slide Number Placeholder 5">
            <a:extLst>
              <a:ext uri="{FF2B5EF4-FFF2-40B4-BE49-F238E27FC236}">
                <a16:creationId xmlns:a16="http://schemas.microsoft.com/office/drawing/2014/main" id="{34C62F4B-7025-8E43-453C-84BE5B17CFBA}"/>
              </a:ext>
            </a:extLst>
          </p:cNvPr>
          <p:cNvSpPr>
            <a:spLocks noGrp="1"/>
          </p:cNvSpPr>
          <p:nvPr>
            <p:ph type="sldNum" sz="quarter" idx="7"/>
          </p:nvPr>
        </p:nvSpPr>
        <p:spPr/>
        <p:txBody>
          <a:bodyPr/>
          <a:lstStyle/>
          <a:p>
            <a:fld id="{B6F15528-21DE-4FAA-801E-634DDDAF4B2B}" type="slidenum">
              <a:rPr lang="en-GB" smtClean="0"/>
              <a:t>1</a:t>
            </a:fld>
            <a:endParaRPr lang="en-GB"/>
          </a:p>
        </p:txBody>
      </p:sp>
      <p:pic>
        <p:nvPicPr>
          <p:cNvPr id="8" name="Picture 7">
            <a:extLst>
              <a:ext uri="{FF2B5EF4-FFF2-40B4-BE49-F238E27FC236}">
                <a16:creationId xmlns:a16="http://schemas.microsoft.com/office/drawing/2014/main" id="{9F0B126A-AE4D-4CF1-A0F5-7574152540CF}"/>
              </a:ext>
            </a:extLst>
          </p:cNvPr>
          <p:cNvPicPr>
            <a:picLocks noChangeAspect="1"/>
          </p:cNvPicPr>
          <p:nvPr/>
        </p:nvPicPr>
        <p:blipFill rotWithShape="1">
          <a:blip r:embed="rId2"/>
          <a:srcRect l="54688"/>
          <a:stretch/>
        </p:blipFill>
        <p:spPr>
          <a:xfrm>
            <a:off x="5000625" y="0"/>
            <a:ext cx="4174991" cy="5143500"/>
          </a:xfrm>
          <a:prstGeom prst="rect">
            <a:avLst/>
          </a:prstGeom>
        </p:spPr>
      </p:pic>
      <p:sp>
        <p:nvSpPr>
          <p:cNvPr id="2" name="object 8">
            <a:extLst>
              <a:ext uri="{FF2B5EF4-FFF2-40B4-BE49-F238E27FC236}">
                <a16:creationId xmlns:a16="http://schemas.microsoft.com/office/drawing/2014/main" id="{6EA91A27-0D23-E105-363F-224868ECB045}"/>
              </a:ext>
            </a:extLst>
          </p:cNvPr>
          <p:cNvSpPr txBox="1"/>
          <p:nvPr/>
        </p:nvSpPr>
        <p:spPr>
          <a:xfrm>
            <a:off x="236016" y="236347"/>
            <a:ext cx="2696845" cy="1199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700" kern="0">
                <a:solidFill>
                  <a:srgbClr val="FF671B"/>
                </a:solidFill>
                <a:latin typeface="Mark Offc For MC Medium"/>
                <a:cs typeface="Mark Offc For MC Medium"/>
              </a:rPr>
              <a:t>CASE STUDY: CITY GOVERNMENT</a:t>
            </a:r>
            <a:endParaRPr kumimoji="0" sz="700" b="0" i="0" u="none" strike="noStrike" kern="0" cap="none" spc="0" normalizeH="0" baseline="0" noProof="0">
              <a:ln>
                <a:noFill/>
              </a:ln>
              <a:solidFill>
                <a:sysClr val="windowText" lastClr="000000"/>
              </a:solidFill>
              <a:effectLst/>
              <a:uLnTx/>
              <a:uFillTx/>
              <a:latin typeface="Mark Offc For MC Medium"/>
              <a:cs typeface="Mark Offc For MC Medium"/>
            </a:endParaRPr>
          </a:p>
        </p:txBody>
      </p:sp>
      <p:sp>
        <p:nvSpPr>
          <p:cNvPr id="3" name="TextBox 2">
            <a:extLst>
              <a:ext uri="{FF2B5EF4-FFF2-40B4-BE49-F238E27FC236}">
                <a16:creationId xmlns:a16="http://schemas.microsoft.com/office/drawing/2014/main" id="{89A7E563-AAC4-A14B-345D-728505409AAC}"/>
              </a:ext>
            </a:extLst>
          </p:cNvPr>
          <p:cNvSpPr txBox="1"/>
          <p:nvPr/>
        </p:nvSpPr>
        <p:spPr bwMode="gray">
          <a:xfrm>
            <a:off x="271791" y="528638"/>
            <a:ext cx="4043034" cy="674031"/>
          </a:xfrm>
          <a:prstGeom prst="rect">
            <a:avLst/>
          </a:prstGeom>
          <a:noFill/>
        </p:spPr>
        <p:txBody>
          <a:bodyPr wrap="square" rtlCol="0">
            <a:spAutoFit/>
          </a:bodyPr>
          <a:lstStyle/>
          <a:p>
            <a:pPr>
              <a:lnSpc>
                <a:spcPct val="90000"/>
              </a:lnSpc>
              <a:spcBef>
                <a:spcPts val="600"/>
              </a:spcBef>
            </a:pPr>
            <a:r>
              <a:rPr lang="en-US" sz="1400"/>
              <a:t>Impact Evaluator measured the impact of pedestrianizing city streets to grow the local economy</a:t>
            </a:r>
          </a:p>
        </p:txBody>
      </p:sp>
      <p:sp>
        <p:nvSpPr>
          <p:cNvPr id="7" name="TextBox 6">
            <a:extLst>
              <a:ext uri="{FF2B5EF4-FFF2-40B4-BE49-F238E27FC236}">
                <a16:creationId xmlns:a16="http://schemas.microsoft.com/office/drawing/2014/main" id="{2B2814D1-19C7-F905-3732-2AFB6ED1015B}"/>
              </a:ext>
            </a:extLst>
          </p:cNvPr>
          <p:cNvSpPr txBox="1"/>
          <p:nvPr/>
        </p:nvSpPr>
        <p:spPr bwMode="gray">
          <a:xfrm>
            <a:off x="236016" y="1410092"/>
            <a:ext cx="4043034" cy="1000274"/>
          </a:xfrm>
          <a:prstGeom prst="rect">
            <a:avLst/>
          </a:prstGeom>
          <a:noFill/>
        </p:spPr>
        <p:txBody>
          <a:bodyPr wrap="square" rtlCol="0">
            <a:spAutoFit/>
          </a:bodyPr>
          <a:lstStyle/>
          <a:p>
            <a:pPr>
              <a:lnSpc>
                <a:spcPct val="90000"/>
              </a:lnSpc>
              <a:spcBef>
                <a:spcPts val="600"/>
              </a:spcBef>
            </a:pPr>
            <a:r>
              <a:rPr lang="en-US" sz="1200" b="1"/>
              <a:t>Context and Challenge</a:t>
            </a:r>
          </a:p>
          <a:p>
            <a:pPr>
              <a:lnSpc>
                <a:spcPct val="90000"/>
              </a:lnSpc>
              <a:spcBef>
                <a:spcPts val="600"/>
              </a:spcBef>
            </a:pPr>
            <a:r>
              <a:rPr lang="en-US" sz="1200"/>
              <a:t>A large city government closed a number of streets to cars (“pedestrianized”) in the hope of promoting the local economy. However, they lacked the data and tools to know if there was a measurable impact.</a:t>
            </a:r>
          </a:p>
        </p:txBody>
      </p:sp>
      <p:sp>
        <p:nvSpPr>
          <p:cNvPr id="9" name="TextBox 8">
            <a:extLst>
              <a:ext uri="{FF2B5EF4-FFF2-40B4-BE49-F238E27FC236}">
                <a16:creationId xmlns:a16="http://schemas.microsoft.com/office/drawing/2014/main" id="{3D04D238-ADCA-DDD5-A983-0FFF91B42E28}"/>
              </a:ext>
            </a:extLst>
          </p:cNvPr>
          <p:cNvSpPr txBox="1"/>
          <p:nvPr/>
        </p:nvSpPr>
        <p:spPr bwMode="gray">
          <a:xfrm>
            <a:off x="236016" y="2423889"/>
            <a:ext cx="4043034" cy="1000274"/>
          </a:xfrm>
          <a:prstGeom prst="rect">
            <a:avLst/>
          </a:prstGeom>
          <a:noFill/>
        </p:spPr>
        <p:txBody>
          <a:bodyPr wrap="square" rtlCol="0">
            <a:spAutoFit/>
          </a:bodyPr>
          <a:lstStyle/>
          <a:p>
            <a:pPr>
              <a:lnSpc>
                <a:spcPct val="90000"/>
              </a:lnSpc>
              <a:spcBef>
                <a:spcPts val="600"/>
              </a:spcBef>
            </a:pPr>
            <a:r>
              <a:rPr lang="en-US" sz="1200" b="1"/>
              <a:t>Approach</a:t>
            </a:r>
          </a:p>
          <a:p>
            <a:pPr>
              <a:lnSpc>
                <a:spcPct val="90000"/>
              </a:lnSpc>
              <a:spcBef>
                <a:spcPts val="600"/>
              </a:spcBef>
            </a:pPr>
            <a:r>
              <a:rPr lang="en-US" sz="1200"/>
              <a:t>The Impact Evaluator team leveraged Mastercard spending data to conduct a baseline analysis of spending in the region, before using Test &amp; Learn® to measure the initiative impact.</a:t>
            </a:r>
          </a:p>
        </p:txBody>
      </p:sp>
      <p:sp>
        <p:nvSpPr>
          <p:cNvPr id="10" name="TextBox 9">
            <a:extLst>
              <a:ext uri="{FF2B5EF4-FFF2-40B4-BE49-F238E27FC236}">
                <a16:creationId xmlns:a16="http://schemas.microsoft.com/office/drawing/2014/main" id="{5E3F9F26-1AB9-0FEE-4B6C-AEFC54302331}"/>
              </a:ext>
            </a:extLst>
          </p:cNvPr>
          <p:cNvSpPr txBox="1"/>
          <p:nvPr/>
        </p:nvSpPr>
        <p:spPr bwMode="gray">
          <a:xfrm>
            <a:off x="236016" y="3437686"/>
            <a:ext cx="4043034" cy="1332673"/>
          </a:xfrm>
          <a:prstGeom prst="rect">
            <a:avLst/>
          </a:prstGeom>
          <a:noFill/>
        </p:spPr>
        <p:txBody>
          <a:bodyPr wrap="square" lIns="91440" tIns="45720" rIns="91440" bIns="45720" rtlCol="0" anchor="t">
            <a:spAutoFit/>
          </a:bodyPr>
          <a:lstStyle/>
          <a:p>
            <a:pPr>
              <a:lnSpc>
                <a:spcPct val="90000"/>
              </a:lnSpc>
              <a:spcBef>
                <a:spcPts val="600"/>
              </a:spcBef>
            </a:pPr>
            <a:r>
              <a:rPr lang="en-US" sz="1200" b="1"/>
              <a:t>Results</a:t>
            </a:r>
          </a:p>
          <a:p>
            <a:pPr>
              <a:lnSpc>
                <a:spcPct val="90000"/>
              </a:lnSpc>
              <a:spcBef>
                <a:spcPts val="600"/>
              </a:spcBef>
            </a:pPr>
            <a:r>
              <a:rPr lang="en-US" sz="1200"/>
              <a:t>The street closure had a measurable positive impact to nearby businesses. This impact was driven by increases in local restaurants and apparel stores, as resident traffic to the area grew. This analysis helped provide the government body with the evidence required to keep implementing street closures going forward.</a:t>
            </a:r>
          </a:p>
        </p:txBody>
      </p:sp>
    </p:spTree>
    <p:extLst>
      <p:ext uri="{BB962C8B-B14F-4D97-AF65-F5344CB8AC3E}">
        <p14:creationId xmlns:p14="http://schemas.microsoft.com/office/powerpoint/2010/main" val="376465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A02DF5-CA8D-62C9-4DD6-B674AAC09A6E}"/>
              </a:ext>
            </a:extLst>
          </p:cNvPr>
          <p:cNvSpPr>
            <a:spLocks noGrp="1"/>
          </p:cNvSpPr>
          <p:nvPr>
            <p:ph type="body" idx="1"/>
          </p:nvPr>
        </p:nvSpPr>
        <p:spPr>
          <a:xfrm>
            <a:off x="157492" y="192024"/>
            <a:ext cx="8419956" cy="4125806"/>
          </a:xfrm>
        </p:spPr>
        <p:txBody>
          <a:bodyPr/>
          <a:lstStyle/>
          <a:p>
            <a:pPr marL="0" indent="0">
              <a:buNone/>
            </a:pPr>
            <a:r>
              <a:rPr lang="en-GB" sz="1050" u="sng" dirty="0">
                <a:solidFill>
                  <a:srgbClr val="171717"/>
                </a:solidFill>
              </a:rPr>
              <a:t>Impact Evaluator:</a:t>
            </a:r>
            <a:r>
              <a:rPr lang="en-GB" sz="1050" dirty="0">
                <a:solidFill>
                  <a:srgbClr val="171717"/>
                </a:solidFill>
              </a:rPr>
              <a:t>  Unlocks the ability to understand the true impact of community-centric initiatives and to </a:t>
            </a:r>
            <a:r>
              <a:rPr lang="en-US" sz="1050" dirty="0">
                <a:solidFill>
                  <a:srgbClr val="171717"/>
                </a:solidFill>
              </a:rPr>
              <a:t>measure the efficacy of related investment over time.  Applicable in a range of scenarios, including public health, housing, education, small business, public safety, disaster preparedness/recovery, and many more.</a:t>
            </a:r>
          </a:p>
          <a:p>
            <a:endParaRPr lang="en-US" dirty="0"/>
          </a:p>
        </p:txBody>
      </p:sp>
      <p:sp>
        <p:nvSpPr>
          <p:cNvPr id="4" name="Footer Placeholder 3">
            <a:extLst>
              <a:ext uri="{FF2B5EF4-FFF2-40B4-BE49-F238E27FC236}">
                <a16:creationId xmlns:a16="http://schemas.microsoft.com/office/drawing/2014/main" id="{86C9A8CA-B7E7-8B2A-27DC-CDDD650BB55A}"/>
              </a:ext>
            </a:extLst>
          </p:cNvPr>
          <p:cNvSpPr>
            <a:spLocks noGrp="1"/>
          </p:cNvSpPr>
          <p:nvPr>
            <p:ph type="ftr" sz="quarter" idx="5"/>
          </p:nvPr>
        </p:nvSpPr>
        <p:spPr/>
        <p:txBody>
          <a:bodyPr/>
          <a:lstStyle/>
          <a:p>
            <a:endParaRPr lang="en-US"/>
          </a:p>
        </p:txBody>
      </p:sp>
      <p:sp>
        <p:nvSpPr>
          <p:cNvPr id="5" name="Date Placeholder 4">
            <a:extLst>
              <a:ext uri="{FF2B5EF4-FFF2-40B4-BE49-F238E27FC236}">
                <a16:creationId xmlns:a16="http://schemas.microsoft.com/office/drawing/2014/main" id="{707951C3-D31E-8F25-F12D-AF844F7BE12C}"/>
              </a:ext>
            </a:extLst>
          </p:cNvPr>
          <p:cNvSpPr>
            <a:spLocks noGrp="1"/>
          </p:cNvSpPr>
          <p:nvPr>
            <p:ph type="dt" sz="half" idx="6"/>
          </p:nvPr>
        </p:nvSpPr>
        <p:spPr/>
        <p:txBody>
          <a:bodyPr/>
          <a:lstStyle/>
          <a:p>
            <a:fld id="{BE5E7EFD-8159-44BE-9431-5D92072449CC}" type="datetime1">
              <a:rPr lang="en-US" smtClean="0"/>
              <a:t>5/21/2024</a:t>
            </a:fld>
            <a:endParaRPr lang="en-US"/>
          </a:p>
        </p:txBody>
      </p:sp>
      <p:sp>
        <p:nvSpPr>
          <p:cNvPr id="6" name="Slide Number Placeholder 5">
            <a:extLst>
              <a:ext uri="{FF2B5EF4-FFF2-40B4-BE49-F238E27FC236}">
                <a16:creationId xmlns:a16="http://schemas.microsoft.com/office/drawing/2014/main" id="{2364E425-0CCA-6C92-0ABB-02E9D297DC7A}"/>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14835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TZqy8qMDMHPu71ZqBIvrQ"/>
</p:tagLst>
</file>

<file path=ppt/theme/theme1.xml><?xml version="1.0" encoding="utf-8"?>
<a:theme xmlns:a="http://schemas.openxmlformats.org/drawingml/2006/main" name="mc_template_20190705">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2">
      <a:majorFont>
        <a:latin typeface="Mark Offc For MC Light"/>
        <a:ea typeface=""/>
        <a:cs typeface=""/>
      </a:majorFont>
      <a:minorFont>
        <a:latin typeface="MarkForMC Nrw 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nSpc>
            <a:spcPct val="90000"/>
          </a:lnSpc>
          <a:spcBef>
            <a:spcPts val="600"/>
          </a:spcBef>
          <a:defRPr sz="1400" dirty="0" smtClean="0"/>
        </a:defPPr>
      </a:lstStyle>
    </a:txDef>
  </a:objectDefaults>
  <a:extraClrSchemeLst/>
  <a:extLst>
    <a:ext uri="{05A4C25C-085E-4340-85A3-A5531E510DB2}">
      <thm15:themeFamily xmlns:thm15="http://schemas.microsoft.com/office/thememl/2012/main" name="mc_template_8ST.potx" id="{5405C9FA-591B-423D-9861-604982ED4834}" vid="{BE2D1D4B-5B21-44CB-8F77-9C461D51DBB5}"/>
    </a:ext>
  </a:extLst>
</a:theme>
</file>

<file path=ppt/theme/theme2.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F2869AB-A7E6-49DA-B356-DAF3EDC1EE6B}">
  <we:reference id="ff1b65c4-be5a-40bc-9967-5937b8daad41" version="1.0.0.1" store="EXCatalog" storeType="EXCatalog"/>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BD04D22A6E3343BC402943192E7FB9" ma:contentTypeVersion="20" ma:contentTypeDescription="Create a new document." ma:contentTypeScope="" ma:versionID="2f16d0eb0d7d53224eb9f14aaaeb40ed">
  <xsd:schema xmlns:xsd="http://www.w3.org/2001/XMLSchema" xmlns:xs="http://www.w3.org/2001/XMLSchema" xmlns:p="http://schemas.microsoft.com/office/2006/metadata/properties" xmlns:ns1="http://schemas.microsoft.com/sharepoint/v3" xmlns:ns2="f20ffc91-4fdf-4f26-b21d-20f6a60efdc3" xmlns:ns3="c894f6eb-c010-4fd9-b81d-13fbd47125f2" targetNamespace="http://schemas.microsoft.com/office/2006/metadata/properties" ma:root="true" ma:fieldsID="f1532c7e04a371e69c2523bd181d63d1" ns1:_="" ns2:_="" ns3:_="">
    <xsd:import namespace="http://schemas.microsoft.com/sharepoint/v3"/>
    <xsd:import namespace="f20ffc91-4fdf-4f26-b21d-20f6a60efdc3"/>
    <xsd:import namespace="c894f6eb-c010-4fd9-b81d-13fbd47125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ffc91-4fdf-4f26-b21d-20f6a60ef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b23fba-b63e-4ceb-bd72-a2adfa6ba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94f6eb-c010-4fd9-b81d-13fbd47125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32fa5b6-cf47-4f9f-8b19-d6bf548f5520}" ma:internalName="TaxCatchAll" ma:showField="CatchAllData" ma:web="c894f6eb-c010-4fd9-b81d-13fbd47125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894f6eb-c010-4fd9-b81d-13fbd47125f2">
      <UserInfo>
        <DisplayName/>
        <AccountId xsi:nil="true"/>
        <AccountType/>
      </UserInfo>
    </SharedWithUsers>
    <_ip_UnifiedCompliancePolicyUIAction xmlns="http://schemas.microsoft.com/sharepoint/v3" xsi:nil="true"/>
    <lcf76f155ced4ddcb4097134ff3c332f xmlns="f20ffc91-4fdf-4f26-b21d-20f6a60efdc3">
      <Terms xmlns="http://schemas.microsoft.com/office/infopath/2007/PartnerControls"/>
    </lcf76f155ced4ddcb4097134ff3c332f>
    <TaxCatchAll xmlns="c894f6eb-c010-4fd9-b81d-13fbd47125f2" xsi:nil="true"/>
    <_ip_UnifiedCompliancePolicyProperties xmlns="http://schemas.microsoft.com/sharepoint/v3" xsi:nil="true"/>
    <MediaLengthInSeconds xmlns="f20ffc91-4fdf-4f26-b21d-20f6a60efdc3" xsi:nil="true"/>
  </documentManagement>
</p:properties>
</file>

<file path=customXml/itemProps1.xml><?xml version="1.0" encoding="utf-8"?>
<ds:datastoreItem xmlns:ds="http://schemas.openxmlformats.org/officeDocument/2006/customXml" ds:itemID="{6E9028DB-6D9E-46DA-8A22-11BCA1B16372}"/>
</file>

<file path=customXml/itemProps2.xml><?xml version="1.0" encoding="utf-8"?>
<ds:datastoreItem xmlns:ds="http://schemas.openxmlformats.org/officeDocument/2006/customXml" ds:itemID="{AB0F3334-5645-4E43-A809-7276C6D71DC4}">
  <ds:schemaRefs>
    <ds:schemaRef ds:uri="http://schemas.microsoft.com/sharepoint/v3/contenttype/forms"/>
  </ds:schemaRefs>
</ds:datastoreItem>
</file>

<file path=customXml/itemProps3.xml><?xml version="1.0" encoding="utf-8"?>
<ds:datastoreItem xmlns:ds="http://schemas.openxmlformats.org/officeDocument/2006/customXml" ds:itemID="{03987B1B-9FA4-443E-977B-ADB9ACF8C5F2}">
  <ds:schemaRefs>
    <ds:schemaRef ds:uri="http://www.w3.org/XML/1998/namespace"/>
    <ds:schemaRef ds:uri="http://schemas.microsoft.com/sharepoint/v3"/>
    <ds:schemaRef ds:uri="http://purl.org/dc/terms/"/>
    <ds:schemaRef ds:uri="http://purl.org/dc/dcmitype/"/>
    <ds:schemaRef ds:uri="http://purl.org/dc/elements/1.1/"/>
    <ds:schemaRef ds:uri="5fdfb485-869b-4cde-8fef-7ebe5a90805d"/>
    <ds:schemaRef ds:uri="http://schemas.microsoft.com/office/2006/metadata/properties"/>
    <ds:schemaRef ds:uri="http://schemas.microsoft.com/office/2006/documentManagement/types"/>
    <ds:schemaRef ds:uri="http://schemas.openxmlformats.org/package/2006/metadata/core-properties"/>
    <ds:schemaRef ds:uri="1e883d88-00e2-4d5f-9eeb-88ccaa9c6752"/>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mc_template_8ST</Template>
  <TotalTime>17</TotalTime>
  <Words>206</Words>
  <Application>Microsoft Office PowerPoint</Application>
  <PresentationFormat>On-screen Show (16:9)</PresentationFormat>
  <Paragraphs>13</Paragraphs>
  <Slides>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Mark Offc For MC</vt:lpstr>
      <vt:lpstr>Mark Offc For MC Extra Light</vt:lpstr>
      <vt:lpstr>Mark Offc For MC Light</vt:lpstr>
      <vt:lpstr>Mark Offc For MC Medium</vt:lpstr>
      <vt:lpstr>MarkForMC Nrw O</vt:lpstr>
      <vt:lpstr>mc_template_20190705</vt:lpstr>
      <vt:lpstr>think-cell Slide</vt:lpstr>
      <vt:lpstr>PowerPoint Presentation</vt:lpstr>
      <vt:lpstr>PowerPoint Presentation</vt:lpstr>
    </vt:vector>
  </TitlesOfParts>
  <Company>mastercard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Gibney</dc:creator>
  <cp:lastModifiedBy>Jennifer Larsen</cp:lastModifiedBy>
  <cp:revision>3</cp:revision>
  <dcterms:created xsi:type="dcterms:W3CDTF">2024-02-15T17:43:31Z</dcterms:created>
  <dcterms:modified xsi:type="dcterms:W3CDTF">2024-05-21T22:19:43Z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c_template_date">
    <vt:lpwstr>20191108</vt:lpwstr>
  </property>
  <property fmtid="{D5CDD505-2E9C-101B-9397-08002B2CF9AE}" pid="3" name="MSIP_Label_df2f77bf-ac71-4d31-be38-cc6a5f811e56_Enabled">
    <vt:lpwstr>true</vt:lpwstr>
  </property>
  <property fmtid="{D5CDD505-2E9C-101B-9397-08002B2CF9AE}" pid="4" name="MSIP_Label_df2f77bf-ac71-4d31-be38-cc6a5f811e56_SetDate">
    <vt:lpwstr>2024-02-15T22:02:01Z</vt:lpwstr>
  </property>
  <property fmtid="{D5CDD505-2E9C-101B-9397-08002B2CF9AE}" pid="5" name="MSIP_Label_df2f77bf-ac71-4d31-be38-cc6a5f811e56_Method">
    <vt:lpwstr>Privileged</vt:lpwstr>
  </property>
  <property fmtid="{D5CDD505-2E9C-101B-9397-08002B2CF9AE}" pid="6" name="MSIP_Label_df2f77bf-ac71-4d31-be38-cc6a5f811e56_Name">
    <vt:lpwstr>Restricted</vt:lpwstr>
  </property>
  <property fmtid="{D5CDD505-2E9C-101B-9397-08002B2CF9AE}" pid="7" name="MSIP_Label_df2f77bf-ac71-4d31-be38-cc6a5f811e56_SiteId">
    <vt:lpwstr>f06fa858-824b-4a85-aacb-f372cfdc282e</vt:lpwstr>
  </property>
  <property fmtid="{D5CDD505-2E9C-101B-9397-08002B2CF9AE}" pid="8" name="MSIP_Label_df2f77bf-ac71-4d31-be38-cc6a5f811e56_ActionId">
    <vt:lpwstr>7a80a978-802f-4b6f-9bb0-255d0c5a84f0</vt:lpwstr>
  </property>
  <property fmtid="{D5CDD505-2E9C-101B-9397-08002B2CF9AE}" pid="9" name="MSIP_Label_df2f77bf-ac71-4d31-be38-cc6a5f811e56_ContentBits">
    <vt:lpwstr>0</vt:lpwstr>
  </property>
  <property fmtid="{D5CDD505-2E9C-101B-9397-08002B2CF9AE}" pid="10" name="ContentTypeId">
    <vt:lpwstr>0x0101006FBD04D22A6E3343BC402943192E7FB9</vt:lpwstr>
  </property>
  <property fmtid="{D5CDD505-2E9C-101B-9397-08002B2CF9AE}" pid="11" name="MediaServiceImageTags">
    <vt:lpwstr/>
  </property>
  <property fmtid="{D5CDD505-2E9C-101B-9397-08002B2CF9AE}" pid="12" name="Order">
    <vt:r8>3300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